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4.xml" ContentType="application/vnd.openxmlformats-officedocument.them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4"/>
    <p:sldMasterId id="2147483906" r:id="rId5"/>
    <p:sldMasterId id="2147483862" r:id="rId6"/>
  </p:sldMasterIdLst>
  <p:notesMasterIdLst>
    <p:notesMasterId r:id="rId15"/>
  </p:notesMasterIdLst>
  <p:handoutMasterIdLst>
    <p:handoutMasterId r:id="rId16"/>
  </p:handoutMasterIdLst>
  <p:sldIdLst>
    <p:sldId id="496" r:id="rId7"/>
    <p:sldId id="505" r:id="rId8"/>
    <p:sldId id="506" r:id="rId9"/>
    <p:sldId id="507" r:id="rId10"/>
    <p:sldId id="508" r:id="rId11"/>
    <p:sldId id="509" r:id="rId12"/>
    <p:sldId id="441" r:id="rId13"/>
    <p:sldId id="510" r:id="rId14"/>
  </p:sldIdLst>
  <p:sldSz cx="12192000" cy="6858000"/>
  <p:notesSz cx="6797675" cy="9926638"/>
  <p:custDataLst>
    <p:tags r:id="rId17"/>
  </p:custDataLst>
  <p:defaultTex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465"/>
    <a:srgbClr val="A5AEB5"/>
    <a:srgbClr val="75828E"/>
    <a:srgbClr val="FFB81C"/>
    <a:srgbClr val="00FFFF"/>
    <a:srgbClr val="001F33"/>
    <a:srgbClr val="0A2233"/>
    <a:srgbClr val="262626"/>
    <a:srgbClr val="081622"/>
    <a:srgbClr val="F3B1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5CF27-AD4B-40F1-835A-4C7F7ACA560D}" v="19" dt="2025-01-30T10:47:02.297"/>
  </p1510:revLst>
</p1510:revInfo>
</file>

<file path=ppt/tableStyles.xml><?xml version="1.0" encoding="utf-8"?>
<a:tblStyleLst xmlns:a="http://schemas.openxmlformats.org/drawingml/2006/main" def="{2D5ABB26-0587-4C30-8999-92F81FD0307C}">
  <a:tblStyle styleId="{3B4B98B0-60AC-42C2-AFA5-B58CD77FA1E5}" styleName="Light Style 1 - Accent 1">
    <a:wholeTbl>
      <a:tcTxStyle>
        <a:fontRef idx="minor">
          <a:prstClr val="black"/>
        </a:fontRef>
        <a:schemeClr val="dk1"/>
      </a:tcTxStyle>
      <a:tcStyle>
        <a:tcBdr>
          <a:left>
            <a:ln>
              <a:noFill/>
            </a:ln>
          </a:left>
          <a:right>
            <a:ln>
              <a:noFill/>
            </a:ln>
          </a:right>
          <a:top>
            <a:ln>
              <a:noFill/>
            </a:ln>
          </a:top>
          <a:bottom>
            <a:ln>
              <a:noFill/>
            </a:ln>
          </a:bottom>
          <a:insideH>
            <a:ln w="9525" cmpd="sng">
              <a:solidFill>
                <a:srgbClr val="B4B4B4"/>
              </a:solidFill>
            </a:ln>
          </a:insideH>
          <a:insideV>
            <a:ln>
              <a:noFill/>
            </a:ln>
          </a:insideV>
        </a:tcBdr>
        <a:fill>
          <a:noFill/>
        </a:fill>
      </a:tcStyle>
    </a:wholeTbl>
    <a:band1H>
      <a:tcStyle>
        <a:tcBdr>
          <a:top>
            <a:ln>
              <a:noFill/>
            </a:ln>
          </a:top>
          <a:bottom>
            <a:ln>
              <a:noFill/>
            </a:ln>
          </a:bottom>
        </a:tcBdr>
        <a:fill>
          <a:solidFill>
            <a:srgbClr val="D6D6D6"/>
          </a:solidFill>
        </a:fill>
      </a:tcStyle>
    </a:band1H>
    <a:firstCol>
      <a:tcTxStyle b="on"/>
      <a:tcStyle>
        <a:tcBdr/>
      </a:tcStyle>
    </a:firstCol>
    <a:lastRow>
      <a:tcTxStyle b="on">
        <a:fontRef idx="minor">
          <a:prstClr val="black"/>
        </a:fontRef>
        <a:srgbClr val="FFFFFF"/>
      </a:tcTxStyle>
      <a:tcStyle>
        <a:tcBdr>
          <a:top>
            <a:ln w="19050" cmpd="sng">
              <a:solidFill>
                <a:srgbClr val="FFFFFF"/>
              </a:solidFill>
            </a:ln>
          </a:top>
        </a:tcBdr>
        <a:fill>
          <a:solidFill>
            <a:schemeClr val="accent1"/>
          </a:solidFill>
        </a:fill>
      </a:tcStyle>
    </a:lastRow>
    <a:firstRow>
      <a:tcTxStyle b="on">
        <a:fontRef idx="minor">
          <a:prstClr val="black"/>
        </a:fontRef>
        <a:schemeClr val="accent1"/>
      </a:tcTxStyle>
      <a:tcStyle>
        <a:tcBdr>
          <a:bottom>
            <a:ln w="19050" cmpd="sng">
              <a:solidFill>
                <a:schemeClr val="dk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98" autoAdjust="0"/>
    <p:restoredTop sz="96357" autoAdjust="0"/>
  </p:normalViewPr>
  <p:slideViewPr>
    <p:cSldViewPr snapToGrid="0" showGuides="1">
      <p:cViewPr varScale="1">
        <p:scale>
          <a:sx n="115" d="100"/>
          <a:sy n="115" d="100"/>
        </p:scale>
        <p:origin x="864" y="108"/>
      </p:cViewPr>
      <p:guideLst/>
    </p:cSldViewPr>
  </p:slideViewPr>
  <p:notesTextViewPr>
    <p:cViewPr>
      <p:scale>
        <a:sx n="3" d="2"/>
        <a:sy n="3" d="2"/>
      </p:scale>
      <p:origin x="0" y="0"/>
    </p:cViewPr>
  </p:notesTextViewPr>
  <p:sorterViewPr>
    <p:cViewPr>
      <p:scale>
        <a:sx n="80" d="100"/>
        <a:sy n="80" d="100"/>
      </p:scale>
      <p:origin x="0" y="0"/>
    </p:cViewPr>
  </p:sorterViewPr>
  <p:notesViewPr>
    <p:cSldViewPr>
      <p:cViewPr>
        <p:scale>
          <a:sx n="66" d="100"/>
          <a:sy n="66" d="100"/>
        </p:scale>
        <p:origin x="7168" y="2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B32D86-EDB0-94DD-AFEF-75494E3978B7}"/>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8082A9-D7BA-C188-D01F-CA617A3BD70F}"/>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341C3C91-DD13-404D-8C62-0A4BF608F54D}" type="datetimeFigureOut">
              <a:rPr lang="en-US" smtClean="0"/>
              <a:t>2/11/2025</a:t>
            </a:fld>
            <a:endParaRPr lang="en-US"/>
          </a:p>
        </p:txBody>
      </p:sp>
      <p:sp>
        <p:nvSpPr>
          <p:cNvPr id="4" name="Footer Placeholder 3">
            <a:extLst>
              <a:ext uri="{FF2B5EF4-FFF2-40B4-BE49-F238E27FC236}">
                <a16:creationId xmlns:a16="http://schemas.microsoft.com/office/drawing/2014/main" id="{A9D9015A-D6A8-36AB-EDD7-F5AED7A5DDCC}"/>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AA5E5C3-8667-D9DA-8319-2D478162F18C}"/>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825752A7-FA3C-C749-A599-A6DCAE9292B0}" type="slidenum">
              <a:rPr lang="en-US" smtClean="0"/>
              <a:t>‹N°›</a:t>
            </a:fld>
            <a:endParaRPr lang="en-US"/>
          </a:p>
        </p:txBody>
      </p:sp>
    </p:spTree>
    <p:extLst>
      <p:ext uri="{BB962C8B-B14F-4D97-AF65-F5344CB8AC3E}">
        <p14:creationId xmlns:p14="http://schemas.microsoft.com/office/powerpoint/2010/main" val="1156421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tags" Target="../tags/tag96.xml"/><Relationship Id="rId2" Type="http://schemas.openxmlformats.org/officeDocument/2006/relationships/tags" Target="../tags/tag91.xml"/><Relationship Id="rId1" Type="http://schemas.openxmlformats.org/officeDocument/2006/relationships/theme" Target="../theme/theme4.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custDataLst>
              <p:tags r:id="rId3"/>
            </p:custDataLst>
          </p:nvPr>
        </p:nvSpPr>
        <p:spPr>
          <a:xfrm>
            <a:off x="3849688" y="0"/>
            <a:ext cx="2946400" cy="496888"/>
          </a:xfrm>
          <a:prstGeom prst="rect">
            <a:avLst/>
          </a:prstGeom>
        </p:spPr>
        <p:txBody>
          <a:bodyPr vert="horz" lIns="91440" tIns="45720" rIns="91440" bIns="45720" rtlCol="0"/>
          <a:lstStyle>
            <a:lvl1pPr algn="r">
              <a:defRPr sz="1200"/>
            </a:lvl1pPr>
          </a:lstStyle>
          <a:p>
            <a:fld id="{81541D36-1697-495B-BB41-2F1AD1ECA732}" type="datetimeFigureOut">
              <a:rPr lang="en-GB" smtClean="0"/>
              <a:t>11/02/2025</a:t>
            </a:fld>
            <a:endParaRPr lang="en-GB"/>
          </a:p>
        </p:txBody>
      </p:sp>
      <p:sp>
        <p:nvSpPr>
          <p:cNvPr id="4" name="Slide Image Placeholder 3"/>
          <p:cNvSpPr>
            <a:spLocks noGrp="1" noRot="1" noChangeAspect="1"/>
          </p:cNvSpPr>
          <p:nvPr>
            <p:ph type="sldImg" idx="2"/>
            <p:custDataLst>
              <p:tags r:id="rId4"/>
            </p:custDataLst>
          </p:nvPr>
        </p:nvSpPr>
        <p:spPr>
          <a:xfrm>
            <a:off x="422275" y="1241425"/>
            <a:ext cx="5953125" cy="3349625"/>
          </a:xfrm>
          <a:prstGeom prst="rect">
            <a:avLst/>
          </a:prstGeom>
          <a:noFill/>
          <a:ln w="12700">
            <a:solidFill>
              <a:prstClr val="black"/>
            </a:solidFill>
          </a:ln>
        </p:spPr>
      </p:sp>
      <p:sp>
        <p:nvSpPr>
          <p:cNvPr id="5" name="Notes Placeholder 4"/>
          <p:cNvSpPr>
            <a:spLocks noGrp="1"/>
          </p:cNvSpPr>
          <p:nvPr>
            <p:ph type="body" sz="quarter" idx="3"/>
            <p:custDataLst>
              <p:tags r:id="rId5"/>
            </p:custDataLst>
          </p:nvPr>
        </p:nvSpPr>
        <p:spPr>
          <a:xfrm>
            <a:off x="679450" y="4776788"/>
            <a:ext cx="5438775" cy="39084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custDataLst>
              <p:tags r:id="rId6"/>
            </p:custDataLst>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custDataLst>
              <p:tags r:id="rId7"/>
            </p:custDataLst>
          </p:nvPr>
        </p:nvSpPr>
        <p:spPr>
          <a:xfrm>
            <a:off x="3849688" y="9429750"/>
            <a:ext cx="2946400" cy="496888"/>
          </a:xfrm>
          <a:prstGeom prst="rect">
            <a:avLst/>
          </a:prstGeom>
        </p:spPr>
        <p:txBody>
          <a:bodyPr vert="horz" lIns="91440" tIns="45720" rIns="91440" bIns="45720" rtlCol="0" anchor="b"/>
          <a:lstStyle>
            <a:lvl1pPr algn="r">
              <a:defRPr sz="1200"/>
            </a:lvl1pPr>
          </a:lstStyle>
          <a:p>
            <a:fld id="{9984D903-F58A-4579-9C68-3A1F6652A1B2}" type="slidenum">
              <a:rPr lang="en-GB" smtClean="0"/>
              <a:t>‹N°›</a:t>
            </a:fld>
            <a:endParaRPr lang="en-GB"/>
          </a:p>
        </p:txBody>
      </p:sp>
    </p:spTree>
    <p:extLst>
      <p:ext uri="{BB962C8B-B14F-4D97-AF65-F5344CB8AC3E}">
        <p14:creationId xmlns:p14="http://schemas.microsoft.com/office/powerpoint/2010/main" val="2308948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8_Divider 4">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7D7430-E22E-621B-D1C1-00DF1702C3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pic>
        <p:nvPicPr>
          <p:cNvPr id="19" name="Picture 18" descr="Logo&#10;&#10;Description automatically generated">
            <a:extLst>
              <a:ext uri="{FF2B5EF4-FFF2-40B4-BE49-F238E27FC236}">
                <a16:creationId xmlns:a16="http://schemas.microsoft.com/office/drawing/2014/main" id="{7EA14D11-C872-BAAC-80EC-B41E44B59D8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6" name="Text Placeholder 11">
            <a:extLst>
              <a:ext uri="{FF2B5EF4-FFF2-40B4-BE49-F238E27FC236}">
                <a16:creationId xmlns:a16="http://schemas.microsoft.com/office/drawing/2014/main" id="{018BF118-CA89-8052-3DE3-60B1EA7510BF}"/>
              </a:ext>
            </a:extLst>
          </p:cNvPr>
          <p:cNvSpPr>
            <a:spLocks noGrp="1"/>
          </p:cNvSpPr>
          <p:nvPr>
            <p:ph type="body" sz="quarter" idx="12" hasCustomPrompt="1"/>
          </p:nvPr>
        </p:nvSpPr>
        <p:spPr>
          <a:xfrm>
            <a:off x="497839" y="4650659"/>
            <a:ext cx="5484545" cy="925540"/>
          </a:xfrm>
          <a:prstGeom prst="rect">
            <a:avLst/>
          </a:prstGeom>
        </p:spPr>
        <p:txBody>
          <a:bodyPr anchor="b">
            <a:normAutofit/>
          </a:bodyPr>
          <a:lstStyle>
            <a:lvl1pPr>
              <a:defRPr sz="2800" baseline="0">
                <a:solidFill>
                  <a:schemeClr val="bg1"/>
                </a:solidFill>
                <a:latin typeface="+mj-lt"/>
              </a:defRPr>
            </a:lvl1pPr>
          </a:lstStyle>
          <a:p>
            <a:pPr lvl="0"/>
            <a:r>
              <a:rPr lang="en-GB" dirty="0"/>
              <a:t>Title goes here</a:t>
            </a:r>
          </a:p>
        </p:txBody>
      </p:sp>
      <p:sp>
        <p:nvSpPr>
          <p:cNvPr id="7" name="Text Placeholder 15">
            <a:extLst>
              <a:ext uri="{FF2B5EF4-FFF2-40B4-BE49-F238E27FC236}">
                <a16:creationId xmlns:a16="http://schemas.microsoft.com/office/drawing/2014/main" id="{AF48DF39-E51B-E2A7-2B50-13188DDF5AEB}"/>
              </a:ext>
            </a:extLst>
          </p:cNvPr>
          <p:cNvSpPr>
            <a:spLocks noGrp="1"/>
          </p:cNvSpPr>
          <p:nvPr>
            <p:ph type="body" sz="quarter" idx="13" hasCustomPrompt="1"/>
          </p:nvPr>
        </p:nvSpPr>
        <p:spPr>
          <a:xfrm>
            <a:off x="496252" y="5646366"/>
            <a:ext cx="5487987" cy="650875"/>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sp>
        <p:nvSpPr>
          <p:cNvPr id="8" name="Text Placeholder 6">
            <a:extLst>
              <a:ext uri="{FF2B5EF4-FFF2-40B4-BE49-F238E27FC236}">
                <a16:creationId xmlns:a16="http://schemas.microsoft.com/office/drawing/2014/main" id="{E0BC69FB-6CDF-419A-DF6F-A36ADF79340F}"/>
              </a:ext>
            </a:extLst>
          </p:cNvPr>
          <p:cNvSpPr>
            <a:spLocks noGrp="1"/>
          </p:cNvSpPr>
          <p:nvPr>
            <p:ph type="body" sz="quarter" idx="14" hasCustomPrompt="1"/>
          </p:nvPr>
        </p:nvSpPr>
        <p:spPr>
          <a:xfrm>
            <a:off x="494914" y="6367408"/>
            <a:ext cx="548798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Date/Name/Note</a:t>
            </a:r>
            <a:endParaRPr lang="en-US" dirty="0"/>
          </a:p>
        </p:txBody>
      </p:sp>
      <p:sp>
        <p:nvSpPr>
          <p:cNvPr id="9" name="TextBox 8">
            <a:extLst>
              <a:ext uri="{FF2B5EF4-FFF2-40B4-BE49-F238E27FC236}">
                <a16:creationId xmlns:a16="http://schemas.microsoft.com/office/drawing/2014/main" id="{92FA081E-C29A-91A6-7F76-E87CB7A427A3}"/>
              </a:ext>
            </a:extLst>
          </p:cNvPr>
          <p:cNvSpPr txBox="1"/>
          <p:nvPr userDrawn="1"/>
        </p:nvSpPr>
        <p:spPr bwMode="gray">
          <a:xfrm>
            <a:off x="494915" y="1517804"/>
            <a:ext cx="3897468" cy="2355379"/>
          </a:xfrm>
          <a:prstGeom prst="rect">
            <a:avLst/>
          </a:prstGeom>
          <a:noFill/>
        </p:spPr>
        <p:txBody>
          <a:bodyPr wrap="none" lIns="36000" tIns="36000" rIns="36000" bIns="36000" rtlCol="0">
            <a:spAutoFit/>
          </a:bodyPr>
          <a:lstStyle/>
          <a:p>
            <a:pPr marL="0" indent="0">
              <a:lnSpc>
                <a:spcPts val="8860"/>
              </a:lnSpc>
              <a:spcBef>
                <a:spcPts val="600"/>
              </a:spcBef>
              <a:buNone/>
            </a:pPr>
            <a:r>
              <a:rPr lang="en-US" sz="8800" dirty="0">
                <a:solidFill>
                  <a:schemeClr val="bg1"/>
                </a:solidFill>
                <a:latin typeface="+mj-lt"/>
              </a:rPr>
              <a:t>We are</a:t>
            </a:r>
            <a:br>
              <a:rPr lang="en-US" sz="8800" dirty="0">
                <a:solidFill>
                  <a:schemeClr val="tx2"/>
                </a:solidFill>
                <a:latin typeface="+mj-lt"/>
              </a:rPr>
            </a:br>
            <a:r>
              <a:rPr lang="en-US" sz="8800" dirty="0" err="1">
                <a:solidFill>
                  <a:schemeClr val="tx2"/>
                </a:solidFill>
                <a:latin typeface="+mj-lt"/>
              </a:rPr>
              <a:t>Akkodis</a:t>
            </a:r>
            <a:endParaRPr lang="en-US" sz="8800" dirty="0">
              <a:solidFill>
                <a:schemeClr val="tx2"/>
              </a:solidFill>
              <a:latin typeface="+mj-lt"/>
            </a:endParaRPr>
          </a:p>
        </p:txBody>
      </p:sp>
      <p:cxnSp>
        <p:nvCxnSpPr>
          <p:cNvPr id="12" name="Straight Connector 11">
            <a:extLst>
              <a:ext uri="{FF2B5EF4-FFF2-40B4-BE49-F238E27FC236}">
                <a16:creationId xmlns:a16="http://schemas.microsoft.com/office/drawing/2014/main" id="{F030E739-5F7D-ECF2-E74A-EF27E8AF6DDB}"/>
              </a:ext>
            </a:extLst>
          </p:cNvPr>
          <p:cNvCxnSpPr>
            <a:cxnSpLocks/>
          </p:cNvCxnSpPr>
          <p:nvPr userDrawn="1"/>
        </p:nvCxnSpPr>
        <p:spPr bwMode="gray">
          <a:xfrm>
            <a:off x="494915" y="1036320"/>
            <a:ext cx="1120525" cy="0"/>
          </a:xfrm>
          <a:prstGeom prst="line">
            <a:avLst/>
          </a:prstGeom>
          <a:ln w="2222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B25FFF-7FF8-4BE4-6010-DAC66747A0B2}"/>
              </a:ext>
            </a:extLst>
          </p:cNvPr>
          <p:cNvCxnSpPr>
            <a:cxnSpLocks/>
          </p:cNvCxnSpPr>
          <p:nvPr userDrawn="1"/>
        </p:nvCxnSpPr>
        <p:spPr bwMode="gray">
          <a:xfrm>
            <a:off x="494915" y="4251960"/>
            <a:ext cx="1120525" cy="0"/>
          </a:xfrm>
          <a:prstGeom prst="line">
            <a:avLst/>
          </a:prstGeom>
          <a:ln w="2222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96505967"/>
      </p:ext>
    </p:extLst>
  </p:cSld>
  <p:clrMapOvr>
    <a:masterClrMapping/>
  </p:clrMapOvr>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Cover">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462D77-5AE9-D844-D535-78A9B0809A31}"/>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Picture Placeholder 41">
            <a:extLst>
              <a:ext uri="{FF2B5EF4-FFF2-40B4-BE49-F238E27FC236}">
                <a16:creationId xmlns:a16="http://schemas.microsoft.com/office/drawing/2014/main" id="{A743BEFC-EE6F-36B8-A1E5-A1A6A15C13FE}"/>
              </a:ext>
            </a:extLst>
          </p:cNvPr>
          <p:cNvSpPr>
            <a:spLocks noGrp="1"/>
          </p:cNvSpPr>
          <p:nvPr>
            <p:ph type="pic" sz="quarter" idx="21"/>
          </p:nvPr>
        </p:nvSpPr>
        <p:spPr>
          <a:xfrm>
            <a:off x="579594" y="2033390"/>
            <a:ext cx="2682875" cy="1960563"/>
          </a:xfrm>
          <a:prstGeom prst="flowChartPunchedCard">
            <a:avLst/>
          </a:prstGeom>
        </p:spPr>
        <p:txBody>
          <a:bodyPr/>
          <a:lstStyle>
            <a:lvl1pPr>
              <a:defRPr>
                <a:solidFill>
                  <a:schemeClr val="bg1"/>
                </a:solidFill>
              </a:defRPr>
            </a:lvl1pPr>
          </a:lstStyle>
          <a:p>
            <a:endParaRPr lang="en-US" dirty="0"/>
          </a:p>
        </p:txBody>
      </p:sp>
      <p:sp>
        <p:nvSpPr>
          <p:cNvPr id="43" name="Picture Placeholder 41">
            <a:extLst>
              <a:ext uri="{FF2B5EF4-FFF2-40B4-BE49-F238E27FC236}">
                <a16:creationId xmlns:a16="http://schemas.microsoft.com/office/drawing/2014/main" id="{CFA9D676-C1DA-BE3A-98B9-38985ECD5D83}"/>
              </a:ext>
            </a:extLst>
          </p:cNvPr>
          <p:cNvSpPr>
            <a:spLocks noGrp="1"/>
          </p:cNvSpPr>
          <p:nvPr>
            <p:ph type="pic" sz="quarter" idx="22"/>
          </p:nvPr>
        </p:nvSpPr>
        <p:spPr>
          <a:xfrm>
            <a:off x="3445855" y="2033390"/>
            <a:ext cx="2682875" cy="1960563"/>
          </a:xfrm>
          <a:prstGeom prst="flowChartPunchedCard">
            <a:avLst/>
          </a:prstGeom>
        </p:spPr>
        <p:txBody>
          <a:bodyPr/>
          <a:lstStyle>
            <a:lvl1pPr>
              <a:defRPr>
                <a:solidFill>
                  <a:schemeClr val="bg1"/>
                </a:solidFill>
              </a:defRPr>
            </a:lvl1pPr>
          </a:lstStyle>
          <a:p>
            <a:endParaRPr lang="en-US"/>
          </a:p>
        </p:txBody>
      </p:sp>
      <p:sp>
        <p:nvSpPr>
          <p:cNvPr id="44" name="Picture Placeholder 41">
            <a:extLst>
              <a:ext uri="{FF2B5EF4-FFF2-40B4-BE49-F238E27FC236}">
                <a16:creationId xmlns:a16="http://schemas.microsoft.com/office/drawing/2014/main" id="{D5FC29CB-F385-B4E6-95F3-EEDA73C44CDA}"/>
              </a:ext>
            </a:extLst>
          </p:cNvPr>
          <p:cNvSpPr>
            <a:spLocks noGrp="1"/>
          </p:cNvSpPr>
          <p:nvPr>
            <p:ph type="pic" sz="quarter" idx="23"/>
          </p:nvPr>
        </p:nvSpPr>
        <p:spPr>
          <a:xfrm>
            <a:off x="6312116" y="2033390"/>
            <a:ext cx="2682875" cy="1960563"/>
          </a:xfrm>
          <a:prstGeom prst="flowChartPunchedCard">
            <a:avLst/>
          </a:prstGeom>
        </p:spPr>
        <p:txBody>
          <a:bodyPr/>
          <a:lstStyle>
            <a:lvl1pPr>
              <a:defRPr>
                <a:solidFill>
                  <a:schemeClr val="bg1"/>
                </a:solidFill>
              </a:defRPr>
            </a:lvl1pPr>
          </a:lstStyle>
          <a:p>
            <a:endParaRPr lang="en-US"/>
          </a:p>
        </p:txBody>
      </p:sp>
      <p:sp>
        <p:nvSpPr>
          <p:cNvPr id="45" name="Picture Placeholder 41">
            <a:extLst>
              <a:ext uri="{FF2B5EF4-FFF2-40B4-BE49-F238E27FC236}">
                <a16:creationId xmlns:a16="http://schemas.microsoft.com/office/drawing/2014/main" id="{A5C5273E-DE8A-FC4A-D4BA-5A650534985F}"/>
              </a:ext>
            </a:extLst>
          </p:cNvPr>
          <p:cNvSpPr>
            <a:spLocks noGrp="1"/>
          </p:cNvSpPr>
          <p:nvPr>
            <p:ph type="pic" sz="quarter" idx="24"/>
          </p:nvPr>
        </p:nvSpPr>
        <p:spPr>
          <a:xfrm>
            <a:off x="9178376" y="2033390"/>
            <a:ext cx="2682875" cy="1960563"/>
          </a:xfrm>
          <a:prstGeom prst="flowChartPunchedCard">
            <a:avLst/>
          </a:prstGeom>
        </p:spPr>
        <p:txBody>
          <a:bodyPr/>
          <a:lstStyle>
            <a:lvl1pPr>
              <a:defRPr>
                <a:solidFill>
                  <a:schemeClr val="bg1"/>
                </a:solidFill>
              </a:defRPr>
            </a:lvl1pPr>
          </a:lstStyle>
          <a:p>
            <a:endParaRPr lang="en-US"/>
          </a:p>
        </p:txBody>
      </p:sp>
      <p:cxnSp>
        <p:nvCxnSpPr>
          <p:cNvPr id="20" name="Straight Connector 18">
            <a:extLst>
              <a:ext uri="{FF2B5EF4-FFF2-40B4-BE49-F238E27FC236}">
                <a16:creationId xmlns:a16="http://schemas.microsoft.com/office/drawing/2014/main" id="{9C8D8572-23AE-05B3-D50A-32C83E05A744}"/>
              </a:ext>
            </a:extLst>
          </p:cNvPr>
          <p:cNvCxnSpPr>
            <a:cxnSpLocks/>
          </p:cNvCxnSpPr>
          <p:nvPr userDrawn="1"/>
        </p:nvCxnSpPr>
        <p:spPr>
          <a:xfrm>
            <a:off x="496253" y="6306335"/>
            <a:ext cx="111717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87121C89-AE97-575C-65B2-D2B8D21AB8A4}"/>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3" name="Date Placeholder 2">
            <a:extLst>
              <a:ext uri="{FF2B5EF4-FFF2-40B4-BE49-F238E27FC236}">
                <a16:creationId xmlns:a16="http://schemas.microsoft.com/office/drawing/2014/main" id="{DCF0D5DF-02BC-BDCA-7636-495D3C6BD19C}"/>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10C6AE0B-9789-0245-AADA-E562FB7313FA}" type="datetime1">
              <a:rPr lang="en-GB" smtClean="0"/>
              <a:t>11/02/2025</a:t>
            </a:fld>
            <a:endParaRPr lang="en-US" dirty="0"/>
          </a:p>
        </p:txBody>
      </p:sp>
      <p:sp>
        <p:nvSpPr>
          <p:cNvPr id="4" name="Slide Number Placeholder 3">
            <a:extLst>
              <a:ext uri="{FF2B5EF4-FFF2-40B4-BE49-F238E27FC236}">
                <a16:creationId xmlns:a16="http://schemas.microsoft.com/office/drawing/2014/main" id="{7BB56FCE-069B-E822-67E1-C3203FFA58BD}"/>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5" name="Footer Placeholder 9">
            <a:extLst>
              <a:ext uri="{FF2B5EF4-FFF2-40B4-BE49-F238E27FC236}">
                <a16:creationId xmlns:a16="http://schemas.microsoft.com/office/drawing/2014/main" id="{7C322B94-CEF8-0E16-9068-AA7B5FC78D7F}"/>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6" name="Text Placeholder 11">
            <a:extLst>
              <a:ext uri="{FF2B5EF4-FFF2-40B4-BE49-F238E27FC236}">
                <a16:creationId xmlns:a16="http://schemas.microsoft.com/office/drawing/2014/main" id="{AD07246D-2500-7909-DD46-852CCB6C7732}"/>
              </a:ext>
            </a:extLst>
          </p:cNvPr>
          <p:cNvSpPr>
            <a:spLocks noGrp="1"/>
          </p:cNvSpPr>
          <p:nvPr>
            <p:ph type="body" sz="quarter" idx="25"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7" name="Text Placeholder 11">
            <a:extLst>
              <a:ext uri="{FF2B5EF4-FFF2-40B4-BE49-F238E27FC236}">
                <a16:creationId xmlns:a16="http://schemas.microsoft.com/office/drawing/2014/main" id="{E7837420-31CF-B91E-30C7-AF48F57F8DA7}"/>
              </a:ext>
            </a:extLst>
          </p:cNvPr>
          <p:cNvSpPr>
            <a:spLocks noGrp="1"/>
          </p:cNvSpPr>
          <p:nvPr>
            <p:ph type="body" sz="quarter" idx="30"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8" name="Text Placeholder 6">
            <a:extLst>
              <a:ext uri="{FF2B5EF4-FFF2-40B4-BE49-F238E27FC236}">
                <a16:creationId xmlns:a16="http://schemas.microsoft.com/office/drawing/2014/main" id="{878276FE-A6AB-EC0D-240D-94B7DE2D635F}"/>
              </a:ext>
            </a:extLst>
          </p:cNvPr>
          <p:cNvSpPr>
            <a:spLocks noGrp="1"/>
          </p:cNvSpPr>
          <p:nvPr>
            <p:ph type="body" sz="quarter" idx="31"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10" name="Text Placeholder 15">
            <a:extLst>
              <a:ext uri="{FF2B5EF4-FFF2-40B4-BE49-F238E27FC236}">
                <a16:creationId xmlns:a16="http://schemas.microsoft.com/office/drawing/2014/main" id="{2E6CEA33-E641-F482-EF91-080AA4349B5C}"/>
              </a:ext>
            </a:extLst>
          </p:cNvPr>
          <p:cNvSpPr>
            <a:spLocks noGrp="1"/>
          </p:cNvSpPr>
          <p:nvPr>
            <p:ph type="body" sz="quarter" idx="32" hasCustomPrompt="1"/>
          </p:nvPr>
        </p:nvSpPr>
        <p:spPr>
          <a:xfrm>
            <a:off x="579593" y="4648834"/>
            <a:ext cx="2677421" cy="731951"/>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here</a:t>
            </a:r>
          </a:p>
        </p:txBody>
      </p:sp>
      <p:sp>
        <p:nvSpPr>
          <p:cNvPr id="13" name="Text Placeholder 15">
            <a:extLst>
              <a:ext uri="{FF2B5EF4-FFF2-40B4-BE49-F238E27FC236}">
                <a16:creationId xmlns:a16="http://schemas.microsoft.com/office/drawing/2014/main" id="{115720C9-C634-91AF-9E24-97F021DF268D}"/>
              </a:ext>
            </a:extLst>
          </p:cNvPr>
          <p:cNvSpPr>
            <a:spLocks noGrp="1"/>
          </p:cNvSpPr>
          <p:nvPr>
            <p:ph type="body" sz="quarter" idx="33" hasCustomPrompt="1"/>
          </p:nvPr>
        </p:nvSpPr>
        <p:spPr>
          <a:xfrm>
            <a:off x="579593" y="4174050"/>
            <a:ext cx="2677421" cy="402080"/>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Subtitle goes here</a:t>
            </a:r>
          </a:p>
        </p:txBody>
      </p:sp>
      <p:sp>
        <p:nvSpPr>
          <p:cNvPr id="14" name="Text Placeholder 15">
            <a:extLst>
              <a:ext uri="{FF2B5EF4-FFF2-40B4-BE49-F238E27FC236}">
                <a16:creationId xmlns:a16="http://schemas.microsoft.com/office/drawing/2014/main" id="{4FA0ABBF-1A98-F0BA-10AC-3E0CDBA02815}"/>
              </a:ext>
            </a:extLst>
          </p:cNvPr>
          <p:cNvSpPr>
            <a:spLocks noGrp="1"/>
          </p:cNvSpPr>
          <p:nvPr>
            <p:ph type="body" sz="quarter" idx="34" hasCustomPrompt="1"/>
          </p:nvPr>
        </p:nvSpPr>
        <p:spPr>
          <a:xfrm>
            <a:off x="3451309" y="4648834"/>
            <a:ext cx="2677421" cy="731951"/>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here</a:t>
            </a:r>
          </a:p>
        </p:txBody>
      </p:sp>
      <p:sp>
        <p:nvSpPr>
          <p:cNvPr id="15" name="Text Placeholder 15">
            <a:extLst>
              <a:ext uri="{FF2B5EF4-FFF2-40B4-BE49-F238E27FC236}">
                <a16:creationId xmlns:a16="http://schemas.microsoft.com/office/drawing/2014/main" id="{1C04A73C-BF64-745D-EF53-D3B3E7732F37}"/>
              </a:ext>
            </a:extLst>
          </p:cNvPr>
          <p:cNvSpPr>
            <a:spLocks noGrp="1"/>
          </p:cNvSpPr>
          <p:nvPr>
            <p:ph type="body" sz="quarter" idx="35" hasCustomPrompt="1"/>
          </p:nvPr>
        </p:nvSpPr>
        <p:spPr>
          <a:xfrm>
            <a:off x="3451309" y="4174050"/>
            <a:ext cx="2677421" cy="402080"/>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Subtitle goes here</a:t>
            </a:r>
          </a:p>
        </p:txBody>
      </p:sp>
      <p:sp>
        <p:nvSpPr>
          <p:cNvPr id="16" name="Text Placeholder 15">
            <a:extLst>
              <a:ext uri="{FF2B5EF4-FFF2-40B4-BE49-F238E27FC236}">
                <a16:creationId xmlns:a16="http://schemas.microsoft.com/office/drawing/2014/main" id="{4AA0DE64-12C6-8225-535E-25DCD5347A72}"/>
              </a:ext>
            </a:extLst>
          </p:cNvPr>
          <p:cNvSpPr>
            <a:spLocks noGrp="1"/>
          </p:cNvSpPr>
          <p:nvPr>
            <p:ph type="body" sz="quarter" idx="36" hasCustomPrompt="1"/>
          </p:nvPr>
        </p:nvSpPr>
        <p:spPr>
          <a:xfrm>
            <a:off x="6312116" y="4648834"/>
            <a:ext cx="2677421" cy="731951"/>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here</a:t>
            </a:r>
          </a:p>
        </p:txBody>
      </p:sp>
      <p:sp>
        <p:nvSpPr>
          <p:cNvPr id="18" name="Text Placeholder 15">
            <a:extLst>
              <a:ext uri="{FF2B5EF4-FFF2-40B4-BE49-F238E27FC236}">
                <a16:creationId xmlns:a16="http://schemas.microsoft.com/office/drawing/2014/main" id="{4644D7B3-4F31-A90D-F8BD-53F749D81083}"/>
              </a:ext>
            </a:extLst>
          </p:cNvPr>
          <p:cNvSpPr>
            <a:spLocks noGrp="1"/>
          </p:cNvSpPr>
          <p:nvPr>
            <p:ph type="body" sz="quarter" idx="37" hasCustomPrompt="1"/>
          </p:nvPr>
        </p:nvSpPr>
        <p:spPr>
          <a:xfrm>
            <a:off x="6312116" y="4174050"/>
            <a:ext cx="2677421" cy="402080"/>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Subtitle goes here</a:t>
            </a:r>
          </a:p>
        </p:txBody>
      </p:sp>
      <p:sp>
        <p:nvSpPr>
          <p:cNvPr id="29" name="Text Placeholder 15">
            <a:extLst>
              <a:ext uri="{FF2B5EF4-FFF2-40B4-BE49-F238E27FC236}">
                <a16:creationId xmlns:a16="http://schemas.microsoft.com/office/drawing/2014/main" id="{950FAFB2-9DE0-55AB-37E9-E977DD0B19B2}"/>
              </a:ext>
            </a:extLst>
          </p:cNvPr>
          <p:cNvSpPr>
            <a:spLocks noGrp="1"/>
          </p:cNvSpPr>
          <p:nvPr>
            <p:ph type="body" sz="quarter" idx="38" hasCustomPrompt="1"/>
          </p:nvPr>
        </p:nvSpPr>
        <p:spPr>
          <a:xfrm>
            <a:off x="9180296" y="4648834"/>
            <a:ext cx="2677421" cy="731951"/>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here</a:t>
            </a:r>
          </a:p>
        </p:txBody>
      </p:sp>
      <p:sp>
        <p:nvSpPr>
          <p:cNvPr id="30" name="Text Placeholder 15">
            <a:extLst>
              <a:ext uri="{FF2B5EF4-FFF2-40B4-BE49-F238E27FC236}">
                <a16:creationId xmlns:a16="http://schemas.microsoft.com/office/drawing/2014/main" id="{B44E702A-1F6C-EAA3-F0B2-401FC2CFE3CC}"/>
              </a:ext>
            </a:extLst>
          </p:cNvPr>
          <p:cNvSpPr>
            <a:spLocks noGrp="1"/>
          </p:cNvSpPr>
          <p:nvPr>
            <p:ph type="body" sz="quarter" idx="39" hasCustomPrompt="1"/>
          </p:nvPr>
        </p:nvSpPr>
        <p:spPr>
          <a:xfrm>
            <a:off x="9180296" y="4174050"/>
            <a:ext cx="2677421" cy="402080"/>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Subtitle goes here</a:t>
            </a:r>
          </a:p>
        </p:txBody>
      </p:sp>
    </p:spTree>
    <p:custDataLst>
      <p:tags r:id="rId1"/>
    </p:custDataLst>
    <p:extLst>
      <p:ext uri="{BB962C8B-B14F-4D97-AF65-F5344CB8AC3E}">
        <p14:creationId xmlns:p14="http://schemas.microsoft.com/office/powerpoint/2010/main" val="1647489342"/>
      </p:ext>
    </p:extLst>
  </p:cSld>
  <p:clrMapOvr>
    <a:masterClrMapping/>
  </p:clrMapOvr>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1A64A-57CB-33F4-B892-D39387F7AE0D}"/>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2" name="Picture Placeholder 41">
            <a:extLst>
              <a:ext uri="{FF2B5EF4-FFF2-40B4-BE49-F238E27FC236}">
                <a16:creationId xmlns:a16="http://schemas.microsoft.com/office/drawing/2014/main" id="{A743BEFC-EE6F-36B8-A1E5-A1A6A15C13FE}"/>
              </a:ext>
            </a:extLst>
          </p:cNvPr>
          <p:cNvSpPr>
            <a:spLocks noGrp="1"/>
          </p:cNvSpPr>
          <p:nvPr>
            <p:ph type="pic" sz="quarter" idx="21"/>
          </p:nvPr>
        </p:nvSpPr>
        <p:spPr>
          <a:xfrm>
            <a:off x="5621013" y="975997"/>
            <a:ext cx="3014740" cy="2453431"/>
          </a:xfrm>
          <a:prstGeom prst="flowChartPunchedCard">
            <a:avLst/>
          </a:prstGeom>
        </p:spPr>
        <p:txBody>
          <a:bodyPr/>
          <a:lstStyle>
            <a:lvl1pPr>
              <a:defRPr>
                <a:solidFill>
                  <a:schemeClr val="bg1"/>
                </a:solidFill>
              </a:defRPr>
            </a:lvl1pPr>
          </a:lstStyle>
          <a:p>
            <a:endParaRPr lang="en-US" dirty="0"/>
          </a:p>
        </p:txBody>
      </p:sp>
      <p:sp>
        <p:nvSpPr>
          <p:cNvPr id="43" name="Picture Placeholder 41">
            <a:extLst>
              <a:ext uri="{FF2B5EF4-FFF2-40B4-BE49-F238E27FC236}">
                <a16:creationId xmlns:a16="http://schemas.microsoft.com/office/drawing/2014/main" id="{CFA9D676-C1DA-BE3A-98B9-38985ECD5D83}"/>
              </a:ext>
            </a:extLst>
          </p:cNvPr>
          <p:cNvSpPr>
            <a:spLocks noGrp="1"/>
          </p:cNvSpPr>
          <p:nvPr>
            <p:ph type="pic" sz="quarter" idx="22"/>
          </p:nvPr>
        </p:nvSpPr>
        <p:spPr>
          <a:xfrm>
            <a:off x="5621013" y="3616347"/>
            <a:ext cx="3014740" cy="2453431"/>
          </a:xfrm>
          <a:prstGeom prst="flowChartPunchedCard">
            <a:avLst/>
          </a:prstGeom>
        </p:spPr>
        <p:txBody>
          <a:bodyPr/>
          <a:lstStyle>
            <a:lvl1pPr>
              <a:defRPr>
                <a:solidFill>
                  <a:schemeClr val="bg1"/>
                </a:solidFill>
              </a:defRPr>
            </a:lvl1pPr>
          </a:lstStyle>
          <a:p>
            <a:endParaRPr lang="en-US"/>
          </a:p>
        </p:txBody>
      </p:sp>
      <p:sp>
        <p:nvSpPr>
          <p:cNvPr id="44" name="Picture Placeholder 41">
            <a:extLst>
              <a:ext uri="{FF2B5EF4-FFF2-40B4-BE49-F238E27FC236}">
                <a16:creationId xmlns:a16="http://schemas.microsoft.com/office/drawing/2014/main" id="{D5FC29CB-F385-B4E6-95F3-EEDA73C44CDA}"/>
              </a:ext>
            </a:extLst>
          </p:cNvPr>
          <p:cNvSpPr>
            <a:spLocks noGrp="1"/>
          </p:cNvSpPr>
          <p:nvPr>
            <p:ph type="pic" sz="quarter" idx="23"/>
          </p:nvPr>
        </p:nvSpPr>
        <p:spPr>
          <a:xfrm>
            <a:off x="8790582" y="3616347"/>
            <a:ext cx="3014740" cy="2453431"/>
          </a:xfrm>
          <a:prstGeom prst="flowChartPunchedCard">
            <a:avLst/>
          </a:prstGeom>
        </p:spPr>
        <p:txBody>
          <a:bodyPr/>
          <a:lstStyle>
            <a:lvl1pPr>
              <a:defRPr>
                <a:solidFill>
                  <a:schemeClr val="bg1"/>
                </a:solidFill>
              </a:defRPr>
            </a:lvl1pPr>
          </a:lstStyle>
          <a:p>
            <a:endParaRPr lang="en-US"/>
          </a:p>
        </p:txBody>
      </p:sp>
      <p:sp>
        <p:nvSpPr>
          <p:cNvPr id="45" name="Picture Placeholder 41">
            <a:extLst>
              <a:ext uri="{FF2B5EF4-FFF2-40B4-BE49-F238E27FC236}">
                <a16:creationId xmlns:a16="http://schemas.microsoft.com/office/drawing/2014/main" id="{A5C5273E-DE8A-FC4A-D4BA-5A650534985F}"/>
              </a:ext>
            </a:extLst>
          </p:cNvPr>
          <p:cNvSpPr>
            <a:spLocks noGrp="1"/>
          </p:cNvSpPr>
          <p:nvPr>
            <p:ph type="pic" sz="quarter" idx="24"/>
          </p:nvPr>
        </p:nvSpPr>
        <p:spPr>
          <a:xfrm>
            <a:off x="8790582" y="975569"/>
            <a:ext cx="3014740" cy="2453431"/>
          </a:xfrm>
          <a:prstGeom prst="flowChartPunchedCard">
            <a:avLst/>
          </a:prstGeom>
        </p:spPr>
        <p:txBody>
          <a:bodyPr/>
          <a:lstStyle>
            <a:lvl1pPr>
              <a:defRPr>
                <a:solidFill>
                  <a:schemeClr val="bg1"/>
                </a:solidFill>
              </a:defRPr>
            </a:lvl1pPr>
          </a:lstStyle>
          <a:p>
            <a:endParaRPr lang="en-US"/>
          </a:p>
        </p:txBody>
      </p:sp>
      <p:cxnSp>
        <p:nvCxnSpPr>
          <p:cNvPr id="20" name="Straight Connector 18">
            <a:extLst>
              <a:ext uri="{FF2B5EF4-FFF2-40B4-BE49-F238E27FC236}">
                <a16:creationId xmlns:a16="http://schemas.microsoft.com/office/drawing/2014/main" id="{9C8D8572-23AE-05B3-D50A-32C83E05A744}"/>
              </a:ext>
            </a:extLst>
          </p:cNvPr>
          <p:cNvCxnSpPr>
            <a:cxnSpLocks/>
          </p:cNvCxnSpPr>
          <p:nvPr userDrawn="1"/>
        </p:nvCxnSpPr>
        <p:spPr>
          <a:xfrm>
            <a:off x="496253" y="6306335"/>
            <a:ext cx="111717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descr="Logo&#10;&#10;Description automatically generated">
            <a:extLst>
              <a:ext uri="{FF2B5EF4-FFF2-40B4-BE49-F238E27FC236}">
                <a16:creationId xmlns:a16="http://schemas.microsoft.com/office/drawing/2014/main" id="{87121C89-AE97-575C-65B2-D2B8D21AB8A4}"/>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3" name="Date Placeholder 2">
            <a:extLst>
              <a:ext uri="{FF2B5EF4-FFF2-40B4-BE49-F238E27FC236}">
                <a16:creationId xmlns:a16="http://schemas.microsoft.com/office/drawing/2014/main" id="{DCF0D5DF-02BC-BDCA-7636-495D3C6BD19C}"/>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69A2D0FB-844C-864B-A5A0-85F304A68907}" type="datetime1">
              <a:rPr lang="en-GB" smtClean="0"/>
              <a:t>11/02/2025</a:t>
            </a:fld>
            <a:endParaRPr lang="en-US" dirty="0"/>
          </a:p>
        </p:txBody>
      </p:sp>
      <p:sp>
        <p:nvSpPr>
          <p:cNvPr id="4" name="Slide Number Placeholder 3">
            <a:extLst>
              <a:ext uri="{FF2B5EF4-FFF2-40B4-BE49-F238E27FC236}">
                <a16:creationId xmlns:a16="http://schemas.microsoft.com/office/drawing/2014/main" id="{7BB56FCE-069B-E822-67E1-C3203FFA58BD}"/>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5" name="Footer Placeholder 9">
            <a:extLst>
              <a:ext uri="{FF2B5EF4-FFF2-40B4-BE49-F238E27FC236}">
                <a16:creationId xmlns:a16="http://schemas.microsoft.com/office/drawing/2014/main" id="{7C322B94-CEF8-0E16-9068-AA7B5FC78D7F}"/>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6" name="Text Placeholder 11">
            <a:extLst>
              <a:ext uri="{FF2B5EF4-FFF2-40B4-BE49-F238E27FC236}">
                <a16:creationId xmlns:a16="http://schemas.microsoft.com/office/drawing/2014/main" id="{AD07246D-2500-7909-DD46-852CCB6C7732}"/>
              </a:ext>
            </a:extLst>
          </p:cNvPr>
          <p:cNvSpPr>
            <a:spLocks noGrp="1"/>
          </p:cNvSpPr>
          <p:nvPr>
            <p:ph type="body" sz="quarter" idx="25" hasCustomPrompt="1"/>
          </p:nvPr>
        </p:nvSpPr>
        <p:spPr>
          <a:xfrm>
            <a:off x="244809" y="298562"/>
            <a:ext cx="4829609"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7" name="Text Placeholder 11">
            <a:extLst>
              <a:ext uri="{FF2B5EF4-FFF2-40B4-BE49-F238E27FC236}">
                <a16:creationId xmlns:a16="http://schemas.microsoft.com/office/drawing/2014/main" id="{E7837420-31CF-B91E-30C7-AF48F57F8DA7}"/>
              </a:ext>
            </a:extLst>
          </p:cNvPr>
          <p:cNvSpPr>
            <a:spLocks noGrp="1"/>
          </p:cNvSpPr>
          <p:nvPr>
            <p:ph type="body" sz="quarter" idx="30" hasCustomPrompt="1"/>
          </p:nvPr>
        </p:nvSpPr>
        <p:spPr>
          <a:xfrm>
            <a:off x="244809" y="958220"/>
            <a:ext cx="4829609"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8" name="Text Placeholder 6">
            <a:extLst>
              <a:ext uri="{FF2B5EF4-FFF2-40B4-BE49-F238E27FC236}">
                <a16:creationId xmlns:a16="http://schemas.microsoft.com/office/drawing/2014/main" id="{878276FE-A6AB-EC0D-240D-94B7DE2D635F}"/>
              </a:ext>
            </a:extLst>
          </p:cNvPr>
          <p:cNvSpPr>
            <a:spLocks noGrp="1"/>
          </p:cNvSpPr>
          <p:nvPr>
            <p:ph type="body" sz="quarter" idx="31"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9" name="Text Placeholder 15">
            <a:extLst>
              <a:ext uri="{FF2B5EF4-FFF2-40B4-BE49-F238E27FC236}">
                <a16:creationId xmlns:a16="http://schemas.microsoft.com/office/drawing/2014/main" id="{DAE1F6AB-07C3-E7EB-9E21-C7C93ED7F726}"/>
              </a:ext>
            </a:extLst>
          </p:cNvPr>
          <p:cNvSpPr>
            <a:spLocks noGrp="1"/>
          </p:cNvSpPr>
          <p:nvPr>
            <p:ph type="body" sz="quarter" idx="11" hasCustomPrompt="1"/>
          </p:nvPr>
        </p:nvSpPr>
        <p:spPr>
          <a:xfrm>
            <a:off x="244810" y="1630305"/>
            <a:ext cx="4829608"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Tree>
    <p:custDataLst>
      <p:tags r:id="rId1"/>
    </p:custDataLst>
    <p:extLst>
      <p:ext uri="{BB962C8B-B14F-4D97-AF65-F5344CB8AC3E}">
        <p14:creationId xmlns:p14="http://schemas.microsoft.com/office/powerpoint/2010/main" val="464570288"/>
      </p:ext>
    </p:extLst>
  </p:cSld>
  <p:clrMapOvr>
    <a:masterClrMapping/>
  </p:clrMapOvr>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B05C4C7-6C1B-9252-CACD-787739A0E6E2}"/>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2" name="Rectangle 1">
            <a:extLst>
              <a:ext uri="{FF2B5EF4-FFF2-40B4-BE49-F238E27FC236}">
                <a16:creationId xmlns:a16="http://schemas.microsoft.com/office/drawing/2014/main" id="{9F241601-F3EA-F407-9635-CA297A8EAAA4}"/>
              </a:ext>
            </a:extLst>
          </p:cNvPr>
          <p:cNvSpPr/>
          <p:nvPr userDrawn="1"/>
        </p:nvSpPr>
        <p:spPr bwMode="gray">
          <a:xfrm rot="10800000">
            <a:off x="-1741" y="4000500"/>
            <a:ext cx="3955256" cy="2857500"/>
          </a:xfrm>
          <a:prstGeom prst="rect">
            <a:avLst/>
          </a:prstGeom>
          <a:gradFill>
            <a:gsLst>
              <a:gs pos="57000">
                <a:schemeClr val="tx2">
                  <a:alpha val="0"/>
                </a:schemeClr>
              </a:gs>
              <a:gs pos="100000">
                <a:schemeClr val="tx2">
                  <a:alpha val="30772"/>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4" name="Text Placeholder 25">
            <a:extLst>
              <a:ext uri="{FF2B5EF4-FFF2-40B4-BE49-F238E27FC236}">
                <a16:creationId xmlns:a16="http://schemas.microsoft.com/office/drawing/2014/main" id="{EF0E199B-1BAA-5563-4741-FA736D84D009}"/>
              </a:ext>
            </a:extLst>
          </p:cNvPr>
          <p:cNvSpPr>
            <a:spLocks noGrp="1"/>
          </p:cNvSpPr>
          <p:nvPr>
            <p:ph type="body" sz="quarter" idx="11" hasCustomPrompt="1"/>
          </p:nvPr>
        </p:nvSpPr>
        <p:spPr>
          <a:xfrm>
            <a:off x="6096000" y="1555466"/>
            <a:ext cx="704268" cy="252959"/>
          </a:xfrm>
          <a:prstGeom prst="rect">
            <a:avLst/>
          </a:prstGeom>
        </p:spPr>
        <p:txBody>
          <a:bodyPr lIns="0" tIns="0" rIns="0" bIns="0" anchor="ctr">
            <a:normAutofit/>
          </a:bodyPr>
          <a:lstStyle>
            <a:lvl1pPr algn="ctr">
              <a:defRPr sz="14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endParaRPr lang="en-US" dirty="0"/>
          </a:p>
        </p:txBody>
      </p:sp>
      <p:sp>
        <p:nvSpPr>
          <p:cNvPr id="5" name="Text Placeholder 25">
            <a:extLst>
              <a:ext uri="{FF2B5EF4-FFF2-40B4-BE49-F238E27FC236}">
                <a16:creationId xmlns:a16="http://schemas.microsoft.com/office/drawing/2014/main" id="{14BE04EA-613E-A4EC-23D3-18989BF54AB4}"/>
              </a:ext>
            </a:extLst>
          </p:cNvPr>
          <p:cNvSpPr>
            <a:spLocks noGrp="1"/>
          </p:cNvSpPr>
          <p:nvPr>
            <p:ph type="body" sz="quarter" idx="12" hasCustomPrompt="1"/>
          </p:nvPr>
        </p:nvSpPr>
        <p:spPr>
          <a:xfrm>
            <a:off x="7020910" y="4966073"/>
            <a:ext cx="704268" cy="252959"/>
          </a:xfrm>
          <a:prstGeom prst="rect">
            <a:avLst/>
          </a:prstGeom>
        </p:spPr>
        <p:txBody>
          <a:bodyPr lIns="0" tIns="0" rIns="0" bIns="0" anchor="ctr">
            <a:normAutofit/>
          </a:bodyPr>
          <a:lstStyle>
            <a:lvl1pPr algn="ctr">
              <a:defRPr sz="14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endParaRPr lang="en-US" dirty="0"/>
          </a:p>
        </p:txBody>
      </p:sp>
      <p:sp>
        <p:nvSpPr>
          <p:cNvPr id="6" name="Text Placeholder 25">
            <a:extLst>
              <a:ext uri="{FF2B5EF4-FFF2-40B4-BE49-F238E27FC236}">
                <a16:creationId xmlns:a16="http://schemas.microsoft.com/office/drawing/2014/main" id="{DAB2E4C4-3FEE-A86B-EFAB-4F17757EAA67}"/>
              </a:ext>
            </a:extLst>
          </p:cNvPr>
          <p:cNvSpPr>
            <a:spLocks noGrp="1"/>
          </p:cNvSpPr>
          <p:nvPr>
            <p:ph type="body" sz="quarter" idx="14" hasCustomPrompt="1"/>
          </p:nvPr>
        </p:nvSpPr>
        <p:spPr>
          <a:xfrm>
            <a:off x="3757448" y="4966073"/>
            <a:ext cx="704268" cy="252959"/>
          </a:xfrm>
          <a:prstGeom prst="rect">
            <a:avLst/>
          </a:prstGeom>
        </p:spPr>
        <p:txBody>
          <a:bodyPr lIns="0" tIns="0" rIns="0" bIns="0" anchor="ctr">
            <a:normAutofit/>
          </a:bodyPr>
          <a:lstStyle>
            <a:lvl1pPr algn="ctr">
              <a:defRPr sz="14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endParaRPr lang="en-US" dirty="0"/>
          </a:p>
        </p:txBody>
      </p:sp>
      <p:sp>
        <p:nvSpPr>
          <p:cNvPr id="7" name="Text Placeholder 25">
            <a:extLst>
              <a:ext uri="{FF2B5EF4-FFF2-40B4-BE49-F238E27FC236}">
                <a16:creationId xmlns:a16="http://schemas.microsoft.com/office/drawing/2014/main" id="{FC872459-A49F-D08C-EEEC-45041D2679B4}"/>
              </a:ext>
            </a:extLst>
          </p:cNvPr>
          <p:cNvSpPr>
            <a:spLocks noGrp="1"/>
          </p:cNvSpPr>
          <p:nvPr>
            <p:ph type="body" sz="quarter" idx="15" hasCustomPrompt="1"/>
          </p:nvPr>
        </p:nvSpPr>
        <p:spPr>
          <a:xfrm>
            <a:off x="9548648" y="2313134"/>
            <a:ext cx="704268" cy="252959"/>
          </a:xfrm>
          <a:prstGeom prst="rect">
            <a:avLst/>
          </a:prstGeom>
        </p:spPr>
        <p:txBody>
          <a:bodyPr lIns="0" tIns="0" rIns="0" bIns="0" anchor="ctr">
            <a:normAutofit/>
          </a:bodyPr>
          <a:lstStyle>
            <a:lvl1pPr algn="ctr">
              <a:defRPr sz="14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endParaRPr lang="en-US" dirty="0"/>
          </a:p>
        </p:txBody>
      </p:sp>
      <p:sp>
        <p:nvSpPr>
          <p:cNvPr id="9" name="Text Placeholder 25">
            <a:extLst>
              <a:ext uri="{FF2B5EF4-FFF2-40B4-BE49-F238E27FC236}">
                <a16:creationId xmlns:a16="http://schemas.microsoft.com/office/drawing/2014/main" id="{4903B308-0EE0-0F8A-3BE4-15DCF6140FFF}"/>
              </a:ext>
            </a:extLst>
          </p:cNvPr>
          <p:cNvSpPr>
            <a:spLocks noGrp="1"/>
          </p:cNvSpPr>
          <p:nvPr>
            <p:ph type="body" sz="quarter" idx="16" hasCustomPrompt="1"/>
          </p:nvPr>
        </p:nvSpPr>
        <p:spPr>
          <a:xfrm>
            <a:off x="1335059" y="2304434"/>
            <a:ext cx="1216374" cy="641860"/>
          </a:xfrm>
          <a:prstGeom prst="rect">
            <a:avLst/>
          </a:prstGeom>
        </p:spPr>
        <p:txBody>
          <a:bodyPr lIns="0" tIns="0" rIns="0" bIns="0" anchor="t">
            <a:noAutofit/>
          </a:bodyPr>
          <a:lstStyle>
            <a:lvl1pPr algn="r">
              <a:defRPr lang="en-GB" sz="1200"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10" name="Text Placeholder 25">
            <a:extLst>
              <a:ext uri="{FF2B5EF4-FFF2-40B4-BE49-F238E27FC236}">
                <a16:creationId xmlns:a16="http://schemas.microsoft.com/office/drawing/2014/main" id="{EADE1861-EEDE-31D8-EE9E-4094BB457863}"/>
              </a:ext>
            </a:extLst>
          </p:cNvPr>
          <p:cNvSpPr>
            <a:spLocks noGrp="1"/>
          </p:cNvSpPr>
          <p:nvPr>
            <p:ph type="body" sz="quarter" idx="17" hasCustomPrompt="1"/>
          </p:nvPr>
        </p:nvSpPr>
        <p:spPr>
          <a:xfrm>
            <a:off x="4783546" y="1551841"/>
            <a:ext cx="1216374" cy="641860"/>
          </a:xfrm>
          <a:prstGeom prst="rect">
            <a:avLst/>
          </a:prstGeom>
        </p:spPr>
        <p:txBody>
          <a:bodyPr lIns="0" tIns="0" rIns="0" bIns="0" anchor="t">
            <a:noAutofit/>
          </a:bodyPr>
          <a:lstStyle>
            <a:lvl1pPr algn="r">
              <a:defRPr lang="en-GB" sz="1200"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17" name="Text Placeholder 25">
            <a:extLst>
              <a:ext uri="{FF2B5EF4-FFF2-40B4-BE49-F238E27FC236}">
                <a16:creationId xmlns:a16="http://schemas.microsoft.com/office/drawing/2014/main" id="{CE7265FD-F26D-D02E-F110-3713DAB1CCA4}"/>
              </a:ext>
            </a:extLst>
          </p:cNvPr>
          <p:cNvSpPr>
            <a:spLocks noGrp="1"/>
          </p:cNvSpPr>
          <p:nvPr>
            <p:ph type="body" sz="quarter" idx="18" hasCustomPrompt="1"/>
          </p:nvPr>
        </p:nvSpPr>
        <p:spPr>
          <a:xfrm>
            <a:off x="8401050" y="2304434"/>
            <a:ext cx="1051518" cy="641860"/>
          </a:xfrm>
          <a:prstGeom prst="rect">
            <a:avLst/>
          </a:prstGeom>
        </p:spPr>
        <p:txBody>
          <a:bodyPr lIns="0" tIns="0" rIns="0" bIns="0" anchor="t">
            <a:noAutofit/>
          </a:bodyPr>
          <a:lstStyle>
            <a:lvl1pPr algn="r">
              <a:defRPr lang="en-GB" sz="1200"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18" name="Text Placeholder 25">
            <a:extLst>
              <a:ext uri="{FF2B5EF4-FFF2-40B4-BE49-F238E27FC236}">
                <a16:creationId xmlns:a16="http://schemas.microsoft.com/office/drawing/2014/main" id="{A8C38BF7-4E33-5C66-A033-7B15CDB5527A}"/>
              </a:ext>
            </a:extLst>
          </p:cNvPr>
          <p:cNvSpPr>
            <a:spLocks noGrp="1"/>
          </p:cNvSpPr>
          <p:nvPr>
            <p:ph type="body" sz="quarter" idx="19" hasCustomPrompt="1"/>
          </p:nvPr>
        </p:nvSpPr>
        <p:spPr>
          <a:xfrm>
            <a:off x="3748532" y="5362011"/>
            <a:ext cx="1216374" cy="641860"/>
          </a:xfrm>
          <a:prstGeom prst="rect">
            <a:avLst/>
          </a:prstGeom>
        </p:spPr>
        <p:txBody>
          <a:bodyPr lIns="0" tIns="0" rIns="0" bIns="0" anchor="t">
            <a:noAutofit/>
          </a:bodyPr>
          <a:lstStyle>
            <a:lvl1pPr algn="l">
              <a:defRPr lang="en-GB" sz="1200"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19" name="Text Placeholder 25">
            <a:extLst>
              <a:ext uri="{FF2B5EF4-FFF2-40B4-BE49-F238E27FC236}">
                <a16:creationId xmlns:a16="http://schemas.microsoft.com/office/drawing/2014/main" id="{398DE9E4-35D4-D021-F595-B22B81521D6F}"/>
              </a:ext>
            </a:extLst>
          </p:cNvPr>
          <p:cNvSpPr>
            <a:spLocks noGrp="1"/>
          </p:cNvSpPr>
          <p:nvPr>
            <p:ph type="body" sz="quarter" idx="20" hasCustomPrompt="1"/>
          </p:nvPr>
        </p:nvSpPr>
        <p:spPr>
          <a:xfrm>
            <a:off x="7020370" y="5362011"/>
            <a:ext cx="1216374" cy="641860"/>
          </a:xfrm>
          <a:prstGeom prst="rect">
            <a:avLst/>
          </a:prstGeom>
        </p:spPr>
        <p:txBody>
          <a:bodyPr lIns="0" tIns="0" rIns="0" bIns="0" anchor="t">
            <a:noAutofit/>
          </a:bodyPr>
          <a:lstStyle>
            <a:lvl1pPr algn="l">
              <a:defRPr lang="en-GB" sz="1200" b="0" i="0"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20" name="Text Placeholder 25">
            <a:extLst>
              <a:ext uri="{FF2B5EF4-FFF2-40B4-BE49-F238E27FC236}">
                <a16:creationId xmlns:a16="http://schemas.microsoft.com/office/drawing/2014/main" id="{CDC19DD6-51F3-29F1-49C9-E3A067135E58}"/>
              </a:ext>
            </a:extLst>
          </p:cNvPr>
          <p:cNvSpPr>
            <a:spLocks noGrp="1"/>
          </p:cNvSpPr>
          <p:nvPr>
            <p:ph type="body" sz="quarter" idx="13" hasCustomPrompt="1"/>
          </p:nvPr>
        </p:nvSpPr>
        <p:spPr>
          <a:xfrm>
            <a:off x="2632841" y="2313134"/>
            <a:ext cx="704268" cy="252959"/>
          </a:xfrm>
          <a:prstGeom prst="rect">
            <a:avLst/>
          </a:prstGeom>
        </p:spPr>
        <p:txBody>
          <a:bodyPr lIns="0" tIns="0" rIns="0" bIns="0" anchor="ctr">
            <a:normAutofit/>
          </a:bodyPr>
          <a:lstStyle>
            <a:lvl1pPr algn="ctr">
              <a:defRPr sz="14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endParaRPr lang="en-US" dirty="0"/>
          </a:p>
        </p:txBody>
      </p:sp>
      <p:sp>
        <p:nvSpPr>
          <p:cNvPr id="21" name="Date Placeholder 2">
            <a:extLst>
              <a:ext uri="{FF2B5EF4-FFF2-40B4-BE49-F238E27FC236}">
                <a16:creationId xmlns:a16="http://schemas.microsoft.com/office/drawing/2014/main" id="{A99DB9B0-0BCE-0156-8E09-234290274F2E}"/>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4F185976-C196-6F43-8B53-3D42592CCD8F}" type="datetime1">
              <a:rPr lang="en-GB" smtClean="0"/>
              <a:t>11/02/2025</a:t>
            </a:fld>
            <a:endParaRPr lang="en-US" dirty="0"/>
          </a:p>
        </p:txBody>
      </p:sp>
      <p:sp>
        <p:nvSpPr>
          <p:cNvPr id="22" name="Slide Number Placeholder 3">
            <a:extLst>
              <a:ext uri="{FF2B5EF4-FFF2-40B4-BE49-F238E27FC236}">
                <a16:creationId xmlns:a16="http://schemas.microsoft.com/office/drawing/2014/main" id="{EE73AB8A-638B-C85A-2D96-1C85B303F2EE}"/>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23" name="Footer Placeholder 9">
            <a:extLst>
              <a:ext uri="{FF2B5EF4-FFF2-40B4-BE49-F238E27FC236}">
                <a16:creationId xmlns:a16="http://schemas.microsoft.com/office/drawing/2014/main" id="{60819840-6676-6985-DEE2-18903DA1B71E}"/>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24" name="Text Placeholder 11">
            <a:extLst>
              <a:ext uri="{FF2B5EF4-FFF2-40B4-BE49-F238E27FC236}">
                <a16:creationId xmlns:a16="http://schemas.microsoft.com/office/drawing/2014/main" id="{9280F5A6-49A6-915D-6C14-569FE9CBFB9B}"/>
              </a:ext>
            </a:extLst>
          </p:cNvPr>
          <p:cNvSpPr>
            <a:spLocks noGrp="1"/>
          </p:cNvSpPr>
          <p:nvPr>
            <p:ph type="body" sz="quarter" idx="22"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25" name="Text Placeholder 11">
            <a:extLst>
              <a:ext uri="{FF2B5EF4-FFF2-40B4-BE49-F238E27FC236}">
                <a16:creationId xmlns:a16="http://schemas.microsoft.com/office/drawing/2014/main" id="{88ED5EDC-C4E8-6DD4-C31A-9542F092EB73}"/>
              </a:ext>
            </a:extLst>
          </p:cNvPr>
          <p:cNvSpPr>
            <a:spLocks noGrp="1"/>
          </p:cNvSpPr>
          <p:nvPr>
            <p:ph type="body" sz="quarter" idx="30"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26" name="Text Placeholder 6">
            <a:extLst>
              <a:ext uri="{FF2B5EF4-FFF2-40B4-BE49-F238E27FC236}">
                <a16:creationId xmlns:a16="http://schemas.microsoft.com/office/drawing/2014/main" id="{7EE95298-A56B-FF91-E364-8292D21DC5B9}"/>
              </a:ext>
            </a:extLst>
          </p:cNvPr>
          <p:cNvSpPr>
            <a:spLocks noGrp="1"/>
          </p:cNvSpPr>
          <p:nvPr>
            <p:ph type="body" sz="quarter" idx="31"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4223112696"/>
      </p:ext>
    </p:extLst>
  </p:cSld>
  <p:clrMapOvr>
    <a:masterClrMapping/>
  </p:clrMapOvr>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15230D-B477-6CD9-0673-7794E5B9A26B}"/>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2" name="Rectangle 1">
            <a:extLst>
              <a:ext uri="{FF2B5EF4-FFF2-40B4-BE49-F238E27FC236}">
                <a16:creationId xmlns:a16="http://schemas.microsoft.com/office/drawing/2014/main" id="{9F241601-F3EA-F407-9635-CA297A8EAAA4}"/>
              </a:ext>
            </a:extLst>
          </p:cNvPr>
          <p:cNvSpPr/>
          <p:nvPr userDrawn="1"/>
        </p:nvSpPr>
        <p:spPr bwMode="gray">
          <a:xfrm rot="10800000">
            <a:off x="-1741" y="4000500"/>
            <a:ext cx="3955256" cy="2857500"/>
          </a:xfrm>
          <a:prstGeom prst="rect">
            <a:avLst/>
          </a:prstGeom>
          <a:gradFill>
            <a:gsLst>
              <a:gs pos="57000">
                <a:schemeClr val="tx2">
                  <a:alpha val="0"/>
                </a:schemeClr>
              </a:gs>
              <a:gs pos="100000">
                <a:schemeClr val="tx2">
                  <a:alpha val="30772"/>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8" name="Date Placeholder 2">
            <a:extLst>
              <a:ext uri="{FF2B5EF4-FFF2-40B4-BE49-F238E27FC236}">
                <a16:creationId xmlns:a16="http://schemas.microsoft.com/office/drawing/2014/main" id="{9C6E0E7B-7743-D9C9-EB48-AA5A4F92919E}"/>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A609C647-3F27-E04F-B8D9-738350B8129F}" type="datetime1">
              <a:rPr lang="en-GB" smtClean="0"/>
              <a:t>11/02/2025</a:t>
            </a:fld>
            <a:endParaRPr lang="en-US" dirty="0"/>
          </a:p>
        </p:txBody>
      </p:sp>
      <p:sp>
        <p:nvSpPr>
          <p:cNvPr id="12" name="Slide Number Placeholder 3">
            <a:extLst>
              <a:ext uri="{FF2B5EF4-FFF2-40B4-BE49-F238E27FC236}">
                <a16:creationId xmlns:a16="http://schemas.microsoft.com/office/drawing/2014/main" id="{4C3696A5-F0B8-EC10-BC84-145983BFC7AD}"/>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21" name="Footer Placeholder 9">
            <a:extLst>
              <a:ext uri="{FF2B5EF4-FFF2-40B4-BE49-F238E27FC236}">
                <a16:creationId xmlns:a16="http://schemas.microsoft.com/office/drawing/2014/main" id="{598AEE00-F765-B190-C02F-852CBB34F52A}"/>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28" name="Text Placeholder 11">
            <a:extLst>
              <a:ext uri="{FF2B5EF4-FFF2-40B4-BE49-F238E27FC236}">
                <a16:creationId xmlns:a16="http://schemas.microsoft.com/office/drawing/2014/main" id="{E57E3387-3E2E-4018-896E-2B844F8200E5}"/>
              </a:ext>
            </a:extLst>
          </p:cNvPr>
          <p:cNvSpPr>
            <a:spLocks noGrp="1"/>
          </p:cNvSpPr>
          <p:nvPr>
            <p:ph type="body" sz="quarter" idx="22"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29" name="Text Placeholder 11">
            <a:extLst>
              <a:ext uri="{FF2B5EF4-FFF2-40B4-BE49-F238E27FC236}">
                <a16:creationId xmlns:a16="http://schemas.microsoft.com/office/drawing/2014/main" id="{5CE913D5-49ED-471F-A4F1-532C935973CE}"/>
              </a:ext>
            </a:extLst>
          </p:cNvPr>
          <p:cNvSpPr>
            <a:spLocks noGrp="1"/>
          </p:cNvSpPr>
          <p:nvPr>
            <p:ph type="body" sz="quarter" idx="30"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52" name="Text Placeholder 25">
            <a:extLst>
              <a:ext uri="{FF2B5EF4-FFF2-40B4-BE49-F238E27FC236}">
                <a16:creationId xmlns:a16="http://schemas.microsoft.com/office/drawing/2014/main" id="{ABC9F242-ACF0-4828-BCBD-7523207D7F4C}"/>
              </a:ext>
            </a:extLst>
          </p:cNvPr>
          <p:cNvSpPr>
            <a:spLocks noGrp="1"/>
          </p:cNvSpPr>
          <p:nvPr>
            <p:ph type="body" sz="quarter" idx="11" hasCustomPrompt="1"/>
          </p:nvPr>
        </p:nvSpPr>
        <p:spPr>
          <a:xfrm>
            <a:off x="3930878" y="2044572"/>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53" name="Text Placeholder 25">
            <a:extLst>
              <a:ext uri="{FF2B5EF4-FFF2-40B4-BE49-F238E27FC236}">
                <a16:creationId xmlns:a16="http://schemas.microsoft.com/office/drawing/2014/main" id="{87258F5A-EB67-4AA9-AE28-0DDF4E5E4438}"/>
              </a:ext>
            </a:extLst>
          </p:cNvPr>
          <p:cNvSpPr>
            <a:spLocks noGrp="1"/>
          </p:cNvSpPr>
          <p:nvPr>
            <p:ph type="body" sz="quarter" idx="12" hasCustomPrompt="1"/>
          </p:nvPr>
        </p:nvSpPr>
        <p:spPr>
          <a:xfrm>
            <a:off x="4582082" y="4094755"/>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54" name="Text Placeholder 25">
            <a:extLst>
              <a:ext uri="{FF2B5EF4-FFF2-40B4-BE49-F238E27FC236}">
                <a16:creationId xmlns:a16="http://schemas.microsoft.com/office/drawing/2014/main" id="{F33BC645-F7A7-4327-8E9D-D097BAFE0A97}"/>
              </a:ext>
            </a:extLst>
          </p:cNvPr>
          <p:cNvSpPr>
            <a:spLocks noGrp="1"/>
          </p:cNvSpPr>
          <p:nvPr>
            <p:ph type="body" sz="quarter" idx="14" hasCustomPrompt="1"/>
          </p:nvPr>
        </p:nvSpPr>
        <p:spPr>
          <a:xfrm>
            <a:off x="1537452" y="4094755"/>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55" name="Text Placeholder 25">
            <a:extLst>
              <a:ext uri="{FF2B5EF4-FFF2-40B4-BE49-F238E27FC236}">
                <a16:creationId xmlns:a16="http://schemas.microsoft.com/office/drawing/2014/main" id="{05E4C588-9367-4603-A24A-3E88CBCCDABC}"/>
              </a:ext>
            </a:extLst>
          </p:cNvPr>
          <p:cNvSpPr>
            <a:spLocks noGrp="1"/>
          </p:cNvSpPr>
          <p:nvPr>
            <p:ph type="body" sz="quarter" idx="15" hasCustomPrompt="1"/>
          </p:nvPr>
        </p:nvSpPr>
        <p:spPr>
          <a:xfrm>
            <a:off x="6757087" y="2044571"/>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56" name="Text Placeholder 25">
            <a:extLst>
              <a:ext uri="{FF2B5EF4-FFF2-40B4-BE49-F238E27FC236}">
                <a16:creationId xmlns:a16="http://schemas.microsoft.com/office/drawing/2014/main" id="{EF77DA7D-14EF-405E-82EC-6C2916004A43}"/>
              </a:ext>
            </a:extLst>
          </p:cNvPr>
          <p:cNvSpPr>
            <a:spLocks noGrp="1"/>
          </p:cNvSpPr>
          <p:nvPr>
            <p:ph type="body" sz="quarter" idx="16" hasCustomPrompt="1"/>
          </p:nvPr>
        </p:nvSpPr>
        <p:spPr>
          <a:xfrm>
            <a:off x="1053426" y="2439613"/>
            <a:ext cx="1216800"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57" name="Text Placeholder 25">
            <a:extLst>
              <a:ext uri="{FF2B5EF4-FFF2-40B4-BE49-F238E27FC236}">
                <a16:creationId xmlns:a16="http://schemas.microsoft.com/office/drawing/2014/main" id="{209B12FE-221B-4376-8B63-C1B00D4C8312}"/>
              </a:ext>
            </a:extLst>
          </p:cNvPr>
          <p:cNvSpPr>
            <a:spLocks noGrp="1"/>
          </p:cNvSpPr>
          <p:nvPr>
            <p:ph type="body" sz="quarter" idx="17" hasCustomPrompt="1"/>
          </p:nvPr>
        </p:nvSpPr>
        <p:spPr>
          <a:xfrm>
            <a:off x="4118800" y="2434758"/>
            <a:ext cx="1216800"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58" name="Text Placeholder 25">
            <a:extLst>
              <a:ext uri="{FF2B5EF4-FFF2-40B4-BE49-F238E27FC236}">
                <a16:creationId xmlns:a16="http://schemas.microsoft.com/office/drawing/2014/main" id="{2CBFF518-10B5-4A31-9DBD-8089A19F5610}"/>
              </a:ext>
            </a:extLst>
          </p:cNvPr>
          <p:cNvSpPr>
            <a:spLocks noGrp="1"/>
          </p:cNvSpPr>
          <p:nvPr>
            <p:ph type="body" sz="quarter" idx="18" hasCustomPrompt="1"/>
          </p:nvPr>
        </p:nvSpPr>
        <p:spPr>
          <a:xfrm>
            <a:off x="6931415" y="2431780"/>
            <a:ext cx="1216800"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59" name="Text Placeholder 25">
            <a:extLst>
              <a:ext uri="{FF2B5EF4-FFF2-40B4-BE49-F238E27FC236}">
                <a16:creationId xmlns:a16="http://schemas.microsoft.com/office/drawing/2014/main" id="{70C4A2F2-0CEC-4512-AB51-DD49321487E6}"/>
              </a:ext>
            </a:extLst>
          </p:cNvPr>
          <p:cNvSpPr>
            <a:spLocks noGrp="1"/>
          </p:cNvSpPr>
          <p:nvPr>
            <p:ph type="body" sz="quarter" idx="19" hasCustomPrompt="1"/>
          </p:nvPr>
        </p:nvSpPr>
        <p:spPr>
          <a:xfrm>
            <a:off x="1528536" y="4490693"/>
            <a:ext cx="1216374"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60" name="Text Placeholder 25">
            <a:extLst>
              <a:ext uri="{FF2B5EF4-FFF2-40B4-BE49-F238E27FC236}">
                <a16:creationId xmlns:a16="http://schemas.microsoft.com/office/drawing/2014/main" id="{E6DCBA11-BA2C-4129-887A-9988F0C3A8F4}"/>
              </a:ext>
            </a:extLst>
          </p:cNvPr>
          <p:cNvSpPr>
            <a:spLocks noGrp="1"/>
          </p:cNvSpPr>
          <p:nvPr>
            <p:ph type="body" sz="quarter" idx="20" hasCustomPrompt="1"/>
          </p:nvPr>
        </p:nvSpPr>
        <p:spPr>
          <a:xfrm>
            <a:off x="4581542" y="4490693"/>
            <a:ext cx="1216374"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61" name="Text Placeholder 25">
            <a:extLst>
              <a:ext uri="{FF2B5EF4-FFF2-40B4-BE49-F238E27FC236}">
                <a16:creationId xmlns:a16="http://schemas.microsoft.com/office/drawing/2014/main" id="{FD013A68-FC23-4DB6-A199-EF5CB74110A5}"/>
              </a:ext>
            </a:extLst>
          </p:cNvPr>
          <p:cNvSpPr>
            <a:spLocks noGrp="1"/>
          </p:cNvSpPr>
          <p:nvPr>
            <p:ph type="body" sz="quarter" idx="13" hasCustomPrompt="1"/>
          </p:nvPr>
        </p:nvSpPr>
        <p:spPr>
          <a:xfrm>
            <a:off x="875526" y="2051972"/>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62" name="Text Placeholder 25">
            <a:extLst>
              <a:ext uri="{FF2B5EF4-FFF2-40B4-BE49-F238E27FC236}">
                <a16:creationId xmlns:a16="http://schemas.microsoft.com/office/drawing/2014/main" id="{84BBA53B-B517-4B9A-BEA1-F7ABF90C1944}"/>
              </a:ext>
            </a:extLst>
          </p:cNvPr>
          <p:cNvSpPr>
            <a:spLocks noGrp="1"/>
          </p:cNvSpPr>
          <p:nvPr>
            <p:ph type="body" sz="quarter" idx="23" hasCustomPrompt="1"/>
          </p:nvPr>
        </p:nvSpPr>
        <p:spPr>
          <a:xfrm>
            <a:off x="9780842" y="2044571"/>
            <a:ext cx="704268" cy="252959"/>
          </a:xfrm>
        </p:spPr>
        <p:txBody>
          <a:bodyPr lIns="0" tIns="0" rIns="0" bIns="0" anchor="ctr">
            <a:noAutofit/>
          </a:bodyPr>
          <a:lstStyle>
            <a:lvl1pPr algn="ctr">
              <a:defRPr sz="140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endParaRPr lang="en-US" dirty="0"/>
          </a:p>
        </p:txBody>
      </p:sp>
      <p:sp>
        <p:nvSpPr>
          <p:cNvPr id="63" name="Text Placeholder 25">
            <a:extLst>
              <a:ext uri="{FF2B5EF4-FFF2-40B4-BE49-F238E27FC236}">
                <a16:creationId xmlns:a16="http://schemas.microsoft.com/office/drawing/2014/main" id="{6C345A5E-F737-43A7-9BA6-0AA5830D85BA}"/>
              </a:ext>
            </a:extLst>
          </p:cNvPr>
          <p:cNvSpPr>
            <a:spLocks noGrp="1"/>
          </p:cNvSpPr>
          <p:nvPr>
            <p:ph type="body" sz="quarter" idx="24" hasCustomPrompt="1"/>
          </p:nvPr>
        </p:nvSpPr>
        <p:spPr>
          <a:xfrm>
            <a:off x="9955170" y="2431780"/>
            <a:ext cx="1216800"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64" name="Text Placeholder 25">
            <a:extLst>
              <a:ext uri="{FF2B5EF4-FFF2-40B4-BE49-F238E27FC236}">
                <a16:creationId xmlns:a16="http://schemas.microsoft.com/office/drawing/2014/main" id="{6D2113E7-2971-42BF-BF30-96F4C2CB2C70}"/>
              </a:ext>
            </a:extLst>
          </p:cNvPr>
          <p:cNvSpPr>
            <a:spLocks noGrp="1"/>
          </p:cNvSpPr>
          <p:nvPr>
            <p:ph type="body" sz="quarter" idx="25" hasCustomPrompt="1"/>
          </p:nvPr>
        </p:nvSpPr>
        <p:spPr>
          <a:xfrm>
            <a:off x="7398018" y="4094755"/>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65" name="Text Placeholder 25">
            <a:extLst>
              <a:ext uri="{FF2B5EF4-FFF2-40B4-BE49-F238E27FC236}">
                <a16:creationId xmlns:a16="http://schemas.microsoft.com/office/drawing/2014/main" id="{FEC0BF36-2521-4F19-9588-55ED93ED0DC2}"/>
              </a:ext>
            </a:extLst>
          </p:cNvPr>
          <p:cNvSpPr>
            <a:spLocks noGrp="1"/>
          </p:cNvSpPr>
          <p:nvPr>
            <p:ph type="body" sz="quarter" idx="26" hasCustomPrompt="1"/>
          </p:nvPr>
        </p:nvSpPr>
        <p:spPr>
          <a:xfrm>
            <a:off x="7397478" y="4490693"/>
            <a:ext cx="1216374"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66" name="Text Placeholder 25">
            <a:extLst>
              <a:ext uri="{FF2B5EF4-FFF2-40B4-BE49-F238E27FC236}">
                <a16:creationId xmlns:a16="http://schemas.microsoft.com/office/drawing/2014/main" id="{6AA0E8FD-921B-4F9C-AD78-2C69E64C26AC}"/>
              </a:ext>
            </a:extLst>
          </p:cNvPr>
          <p:cNvSpPr>
            <a:spLocks noGrp="1"/>
          </p:cNvSpPr>
          <p:nvPr>
            <p:ph type="body" sz="quarter" idx="27" hasCustomPrompt="1"/>
          </p:nvPr>
        </p:nvSpPr>
        <p:spPr>
          <a:xfrm>
            <a:off x="10411381" y="4094755"/>
            <a:ext cx="704268" cy="252959"/>
          </a:xfrm>
        </p:spPr>
        <p:txBody>
          <a:bodyPr vert="horz" lIns="0" tIns="0" rIns="0" bIns="0" rtlCol="0" anchor="ctr">
            <a:noAutofit/>
          </a:bodyPr>
          <a:lstStyle>
            <a:lvl1pPr algn="ctr">
              <a:defRPr lang="en-US" sz="1400" dirty="0">
                <a:solidFill>
                  <a:schemeClr val="tx1"/>
                </a:solidFill>
                <a:latin typeface="+mn-lt"/>
              </a:defRPr>
            </a:lvl1pPr>
          </a:lstStyle>
          <a:p>
            <a:pPr lvl="0" algn="ctr"/>
            <a:r>
              <a:rPr lang="en-GB" dirty="0"/>
              <a:t>Date</a:t>
            </a:r>
            <a:endParaRPr lang="en-US" dirty="0"/>
          </a:p>
        </p:txBody>
      </p:sp>
      <p:sp>
        <p:nvSpPr>
          <p:cNvPr id="67" name="Text Placeholder 25">
            <a:extLst>
              <a:ext uri="{FF2B5EF4-FFF2-40B4-BE49-F238E27FC236}">
                <a16:creationId xmlns:a16="http://schemas.microsoft.com/office/drawing/2014/main" id="{18D980A5-5A94-4473-BA0A-6ADE75921DA0}"/>
              </a:ext>
            </a:extLst>
          </p:cNvPr>
          <p:cNvSpPr>
            <a:spLocks noGrp="1"/>
          </p:cNvSpPr>
          <p:nvPr>
            <p:ph type="body" sz="quarter" idx="28" hasCustomPrompt="1"/>
          </p:nvPr>
        </p:nvSpPr>
        <p:spPr>
          <a:xfrm>
            <a:off x="10410841" y="4490693"/>
            <a:ext cx="1216374" cy="641860"/>
          </a:xfrm>
        </p:spPr>
        <p:txBody>
          <a:bodyPr lIns="0" tIns="0" rIns="0" bIns="0" anchor="t">
            <a:noAutofit/>
          </a:bodyPr>
          <a:lstStyle>
            <a:lvl1pPr algn="l">
              <a:defRPr lang="en-GB" sz="1200" b="0" i="0" smtClean="0">
                <a:solidFill>
                  <a:schemeClr val="bg1"/>
                </a:solidFill>
                <a:effectLst/>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endParaRPr lang="en-US" dirty="0"/>
          </a:p>
        </p:txBody>
      </p:sp>
      <p:sp>
        <p:nvSpPr>
          <p:cNvPr id="4" name="Text Placeholder 6">
            <a:extLst>
              <a:ext uri="{FF2B5EF4-FFF2-40B4-BE49-F238E27FC236}">
                <a16:creationId xmlns:a16="http://schemas.microsoft.com/office/drawing/2014/main" id="{A85DEFAC-0D0C-943E-2F53-46F9A4658D9D}"/>
              </a:ext>
            </a:extLst>
          </p:cNvPr>
          <p:cNvSpPr>
            <a:spLocks noGrp="1"/>
          </p:cNvSpPr>
          <p:nvPr>
            <p:ph type="body" sz="quarter" idx="31"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931169700"/>
      </p:ext>
    </p:extLst>
  </p:cSld>
  <p:clrMapOvr>
    <a:masterClrMapping/>
  </p:clrMapOvr>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23">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15230D-B477-6CD9-0673-7794E5B9A26B}"/>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2" name="Rectangle 1">
            <a:extLst>
              <a:ext uri="{FF2B5EF4-FFF2-40B4-BE49-F238E27FC236}">
                <a16:creationId xmlns:a16="http://schemas.microsoft.com/office/drawing/2014/main" id="{9F241601-F3EA-F407-9635-CA297A8EAAA4}"/>
              </a:ext>
            </a:extLst>
          </p:cNvPr>
          <p:cNvSpPr/>
          <p:nvPr userDrawn="1"/>
        </p:nvSpPr>
        <p:spPr bwMode="gray">
          <a:xfrm rot="10800000">
            <a:off x="-1741" y="4000500"/>
            <a:ext cx="3955256" cy="2857500"/>
          </a:xfrm>
          <a:prstGeom prst="rect">
            <a:avLst/>
          </a:prstGeom>
          <a:gradFill>
            <a:gsLst>
              <a:gs pos="57000">
                <a:schemeClr val="tx2">
                  <a:alpha val="0"/>
                </a:schemeClr>
              </a:gs>
              <a:gs pos="100000">
                <a:schemeClr val="tx2">
                  <a:alpha val="30772"/>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8" name="Date Placeholder 2">
            <a:extLst>
              <a:ext uri="{FF2B5EF4-FFF2-40B4-BE49-F238E27FC236}">
                <a16:creationId xmlns:a16="http://schemas.microsoft.com/office/drawing/2014/main" id="{9C6E0E7B-7743-D9C9-EB48-AA5A4F92919E}"/>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A609C647-3F27-E04F-B8D9-738350B8129F}" type="datetime1">
              <a:rPr lang="en-GB" smtClean="0"/>
              <a:t>11/02/2025</a:t>
            </a:fld>
            <a:endParaRPr lang="en-US" dirty="0"/>
          </a:p>
        </p:txBody>
      </p:sp>
      <p:sp>
        <p:nvSpPr>
          <p:cNvPr id="12" name="Slide Number Placeholder 3">
            <a:extLst>
              <a:ext uri="{FF2B5EF4-FFF2-40B4-BE49-F238E27FC236}">
                <a16:creationId xmlns:a16="http://schemas.microsoft.com/office/drawing/2014/main" id="{4C3696A5-F0B8-EC10-BC84-145983BFC7AD}"/>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21" name="Footer Placeholder 9">
            <a:extLst>
              <a:ext uri="{FF2B5EF4-FFF2-40B4-BE49-F238E27FC236}">
                <a16:creationId xmlns:a16="http://schemas.microsoft.com/office/drawing/2014/main" id="{598AEE00-F765-B190-C02F-852CBB34F52A}"/>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28" name="Text Placeholder 11">
            <a:extLst>
              <a:ext uri="{FF2B5EF4-FFF2-40B4-BE49-F238E27FC236}">
                <a16:creationId xmlns:a16="http://schemas.microsoft.com/office/drawing/2014/main" id="{E57E3387-3E2E-4018-896E-2B844F8200E5}"/>
              </a:ext>
            </a:extLst>
          </p:cNvPr>
          <p:cNvSpPr>
            <a:spLocks noGrp="1"/>
          </p:cNvSpPr>
          <p:nvPr>
            <p:ph type="body" sz="quarter" idx="22"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29" name="Text Placeholder 11">
            <a:extLst>
              <a:ext uri="{FF2B5EF4-FFF2-40B4-BE49-F238E27FC236}">
                <a16:creationId xmlns:a16="http://schemas.microsoft.com/office/drawing/2014/main" id="{5CE913D5-49ED-471F-A4F1-532C935973CE}"/>
              </a:ext>
            </a:extLst>
          </p:cNvPr>
          <p:cNvSpPr>
            <a:spLocks noGrp="1"/>
          </p:cNvSpPr>
          <p:nvPr>
            <p:ph type="body" sz="quarter" idx="30"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4" name="Text Placeholder 6">
            <a:extLst>
              <a:ext uri="{FF2B5EF4-FFF2-40B4-BE49-F238E27FC236}">
                <a16:creationId xmlns:a16="http://schemas.microsoft.com/office/drawing/2014/main" id="{A85DEFAC-0D0C-943E-2F53-46F9A4658D9D}"/>
              </a:ext>
            </a:extLst>
          </p:cNvPr>
          <p:cNvSpPr>
            <a:spLocks noGrp="1"/>
          </p:cNvSpPr>
          <p:nvPr>
            <p:ph type="body" sz="quarter" idx="31"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287628716"/>
      </p:ext>
    </p:extLst>
  </p:cSld>
  <p:clrMapOvr>
    <a:masterClrMapping/>
  </p:clrMapOvr>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Copy, Image">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Picture Placeholder 3">
            <a:extLst>
              <a:ext uri="{FF2B5EF4-FFF2-40B4-BE49-F238E27FC236}">
                <a16:creationId xmlns:a16="http://schemas.microsoft.com/office/drawing/2014/main" id="{5FC8406B-38B9-BB7D-57CC-0D15AD62CCA2}"/>
              </a:ext>
            </a:extLst>
          </p:cNvPr>
          <p:cNvSpPr>
            <a:spLocks noGrp="1"/>
          </p:cNvSpPr>
          <p:nvPr>
            <p:ph type="pic" sz="quarter" idx="12"/>
          </p:nvPr>
        </p:nvSpPr>
        <p:spPr>
          <a:xfrm>
            <a:off x="6096000" y="0"/>
            <a:ext cx="6096000" cy="6858000"/>
          </a:xfrm>
          <a:prstGeom prst="flowChartPunchedCard">
            <a:avLst/>
          </a:prstGeom>
        </p:spPr>
        <p:txBody>
          <a:bodyPr/>
          <a:lstStyle/>
          <a:p>
            <a:endParaRPr lang="en-US" dirty="0"/>
          </a:p>
        </p:txBody>
      </p:sp>
      <p:pic>
        <p:nvPicPr>
          <p:cNvPr id="8" name="Picture 7" descr="Logo&#10;&#10;Description automatically generated">
            <a:extLst>
              <a:ext uri="{FF2B5EF4-FFF2-40B4-BE49-F238E27FC236}">
                <a16:creationId xmlns:a16="http://schemas.microsoft.com/office/drawing/2014/main" id="{F951EE0F-8A9B-5985-3E75-C73830E916C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9" name="Text Placeholder 15">
            <a:extLst>
              <a:ext uri="{FF2B5EF4-FFF2-40B4-BE49-F238E27FC236}">
                <a16:creationId xmlns:a16="http://schemas.microsoft.com/office/drawing/2014/main" id="{0E340ACF-91A5-8380-8458-F48E33A6CC9F}"/>
              </a:ext>
            </a:extLst>
          </p:cNvPr>
          <p:cNvSpPr>
            <a:spLocks noGrp="1"/>
          </p:cNvSpPr>
          <p:nvPr>
            <p:ph type="body" sz="quarter" idx="17" hasCustomPrompt="1"/>
          </p:nvPr>
        </p:nvSpPr>
        <p:spPr>
          <a:xfrm>
            <a:off x="254681" y="2448118"/>
            <a:ext cx="1642845"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15" name="Text Placeholder 15">
            <a:extLst>
              <a:ext uri="{FF2B5EF4-FFF2-40B4-BE49-F238E27FC236}">
                <a16:creationId xmlns:a16="http://schemas.microsoft.com/office/drawing/2014/main" id="{FC16E334-5A6D-FDB6-12E3-63DD73ADF9FE}"/>
              </a:ext>
            </a:extLst>
          </p:cNvPr>
          <p:cNvSpPr>
            <a:spLocks noGrp="1"/>
          </p:cNvSpPr>
          <p:nvPr>
            <p:ph type="body" sz="quarter" idx="18" hasCustomPrompt="1"/>
          </p:nvPr>
        </p:nvSpPr>
        <p:spPr>
          <a:xfrm>
            <a:off x="254681" y="1686534"/>
            <a:ext cx="1642845"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16" name="Text Placeholder 15">
            <a:extLst>
              <a:ext uri="{FF2B5EF4-FFF2-40B4-BE49-F238E27FC236}">
                <a16:creationId xmlns:a16="http://schemas.microsoft.com/office/drawing/2014/main" id="{45C735C9-2C2A-097D-5584-9496F15EB280}"/>
              </a:ext>
            </a:extLst>
          </p:cNvPr>
          <p:cNvSpPr>
            <a:spLocks noGrp="1"/>
          </p:cNvSpPr>
          <p:nvPr>
            <p:ph type="body" sz="quarter" idx="19" hasCustomPrompt="1"/>
          </p:nvPr>
        </p:nvSpPr>
        <p:spPr>
          <a:xfrm>
            <a:off x="2036417" y="2448118"/>
            <a:ext cx="1642845"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19" name="Text Placeholder 15">
            <a:extLst>
              <a:ext uri="{FF2B5EF4-FFF2-40B4-BE49-F238E27FC236}">
                <a16:creationId xmlns:a16="http://schemas.microsoft.com/office/drawing/2014/main" id="{E0A1DB57-38A9-1952-1FBB-A660835972F0}"/>
              </a:ext>
            </a:extLst>
          </p:cNvPr>
          <p:cNvSpPr>
            <a:spLocks noGrp="1"/>
          </p:cNvSpPr>
          <p:nvPr>
            <p:ph type="body" sz="quarter" idx="20" hasCustomPrompt="1"/>
          </p:nvPr>
        </p:nvSpPr>
        <p:spPr>
          <a:xfrm>
            <a:off x="2036417" y="1686534"/>
            <a:ext cx="1642845"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20" name="Text Placeholder 15">
            <a:extLst>
              <a:ext uri="{FF2B5EF4-FFF2-40B4-BE49-F238E27FC236}">
                <a16:creationId xmlns:a16="http://schemas.microsoft.com/office/drawing/2014/main" id="{22CDD80C-172B-6972-5349-DA024D3D7228}"/>
              </a:ext>
            </a:extLst>
          </p:cNvPr>
          <p:cNvSpPr>
            <a:spLocks noGrp="1"/>
          </p:cNvSpPr>
          <p:nvPr>
            <p:ph type="body" sz="quarter" idx="21" hasCustomPrompt="1"/>
          </p:nvPr>
        </p:nvSpPr>
        <p:spPr>
          <a:xfrm>
            <a:off x="3804705" y="2448118"/>
            <a:ext cx="1642845"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23" name="Text Placeholder 15">
            <a:extLst>
              <a:ext uri="{FF2B5EF4-FFF2-40B4-BE49-F238E27FC236}">
                <a16:creationId xmlns:a16="http://schemas.microsoft.com/office/drawing/2014/main" id="{D0584CF7-DE44-9C9B-7431-970397067331}"/>
              </a:ext>
            </a:extLst>
          </p:cNvPr>
          <p:cNvSpPr>
            <a:spLocks noGrp="1"/>
          </p:cNvSpPr>
          <p:nvPr>
            <p:ph type="body" sz="quarter" idx="22" hasCustomPrompt="1"/>
          </p:nvPr>
        </p:nvSpPr>
        <p:spPr>
          <a:xfrm>
            <a:off x="3804705" y="1686534"/>
            <a:ext cx="1642845"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24" name="Text Placeholder 15">
            <a:extLst>
              <a:ext uri="{FF2B5EF4-FFF2-40B4-BE49-F238E27FC236}">
                <a16:creationId xmlns:a16="http://schemas.microsoft.com/office/drawing/2014/main" id="{066020BF-53C2-7B0F-A300-024991375B45}"/>
              </a:ext>
            </a:extLst>
          </p:cNvPr>
          <p:cNvSpPr>
            <a:spLocks noGrp="1"/>
          </p:cNvSpPr>
          <p:nvPr>
            <p:ph type="body" sz="quarter" idx="23" hasCustomPrompt="1"/>
          </p:nvPr>
        </p:nvSpPr>
        <p:spPr>
          <a:xfrm>
            <a:off x="254681" y="4297089"/>
            <a:ext cx="1642845"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27" name="Text Placeholder 15">
            <a:extLst>
              <a:ext uri="{FF2B5EF4-FFF2-40B4-BE49-F238E27FC236}">
                <a16:creationId xmlns:a16="http://schemas.microsoft.com/office/drawing/2014/main" id="{CFF6395C-CE60-C82B-D3EF-3F4E00C0223D}"/>
              </a:ext>
            </a:extLst>
          </p:cNvPr>
          <p:cNvSpPr>
            <a:spLocks noGrp="1"/>
          </p:cNvSpPr>
          <p:nvPr>
            <p:ph type="body" sz="quarter" idx="24" hasCustomPrompt="1"/>
          </p:nvPr>
        </p:nvSpPr>
        <p:spPr>
          <a:xfrm>
            <a:off x="254681" y="3535505"/>
            <a:ext cx="1642845"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28" name="Text Placeholder 15">
            <a:extLst>
              <a:ext uri="{FF2B5EF4-FFF2-40B4-BE49-F238E27FC236}">
                <a16:creationId xmlns:a16="http://schemas.microsoft.com/office/drawing/2014/main" id="{EF6FE14C-0279-B1C7-5E9F-D2D996981D80}"/>
              </a:ext>
            </a:extLst>
          </p:cNvPr>
          <p:cNvSpPr>
            <a:spLocks noGrp="1"/>
          </p:cNvSpPr>
          <p:nvPr>
            <p:ph type="body" sz="quarter" idx="25" hasCustomPrompt="1"/>
          </p:nvPr>
        </p:nvSpPr>
        <p:spPr>
          <a:xfrm>
            <a:off x="2036417" y="4297089"/>
            <a:ext cx="1642845"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31" name="Text Placeholder 15">
            <a:extLst>
              <a:ext uri="{FF2B5EF4-FFF2-40B4-BE49-F238E27FC236}">
                <a16:creationId xmlns:a16="http://schemas.microsoft.com/office/drawing/2014/main" id="{240BD986-A82D-DCED-C1CA-FD1F4759B25D}"/>
              </a:ext>
            </a:extLst>
          </p:cNvPr>
          <p:cNvSpPr>
            <a:spLocks noGrp="1"/>
          </p:cNvSpPr>
          <p:nvPr>
            <p:ph type="body" sz="quarter" idx="26" hasCustomPrompt="1"/>
          </p:nvPr>
        </p:nvSpPr>
        <p:spPr>
          <a:xfrm>
            <a:off x="2036417" y="3535505"/>
            <a:ext cx="1642845"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32" name="Text Placeholder 15">
            <a:extLst>
              <a:ext uri="{FF2B5EF4-FFF2-40B4-BE49-F238E27FC236}">
                <a16:creationId xmlns:a16="http://schemas.microsoft.com/office/drawing/2014/main" id="{1558BBFF-5379-F217-8185-51566C7510B4}"/>
              </a:ext>
            </a:extLst>
          </p:cNvPr>
          <p:cNvSpPr>
            <a:spLocks noGrp="1"/>
          </p:cNvSpPr>
          <p:nvPr>
            <p:ph type="body" sz="quarter" idx="27" hasCustomPrompt="1"/>
          </p:nvPr>
        </p:nvSpPr>
        <p:spPr>
          <a:xfrm>
            <a:off x="3804705" y="4297089"/>
            <a:ext cx="1642845"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35" name="Text Placeholder 15">
            <a:extLst>
              <a:ext uri="{FF2B5EF4-FFF2-40B4-BE49-F238E27FC236}">
                <a16:creationId xmlns:a16="http://schemas.microsoft.com/office/drawing/2014/main" id="{713B4C02-2A0E-E98F-CF5F-A0327E1254DF}"/>
              </a:ext>
            </a:extLst>
          </p:cNvPr>
          <p:cNvSpPr>
            <a:spLocks noGrp="1"/>
          </p:cNvSpPr>
          <p:nvPr>
            <p:ph type="body" sz="quarter" idx="28" hasCustomPrompt="1"/>
          </p:nvPr>
        </p:nvSpPr>
        <p:spPr>
          <a:xfrm>
            <a:off x="3804705" y="3535505"/>
            <a:ext cx="1642845"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36" name="Date Placeholder 2">
            <a:extLst>
              <a:ext uri="{FF2B5EF4-FFF2-40B4-BE49-F238E27FC236}">
                <a16:creationId xmlns:a16="http://schemas.microsoft.com/office/drawing/2014/main" id="{52AD16D6-EF7B-C7FA-1941-524F6EC43D85}"/>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B59889AE-5A71-3B45-B760-D0D4B725B5C1}" type="datetime1">
              <a:rPr lang="en-GB" smtClean="0"/>
              <a:t>11/02/2025</a:t>
            </a:fld>
            <a:endParaRPr lang="en-US" dirty="0"/>
          </a:p>
        </p:txBody>
      </p:sp>
      <p:sp>
        <p:nvSpPr>
          <p:cNvPr id="37" name="Slide Number Placeholder 3">
            <a:extLst>
              <a:ext uri="{FF2B5EF4-FFF2-40B4-BE49-F238E27FC236}">
                <a16:creationId xmlns:a16="http://schemas.microsoft.com/office/drawing/2014/main" id="{DAF035EF-10BE-DB4F-B49A-CCA0255FF9E2}"/>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38" name="Footer Placeholder 9">
            <a:extLst>
              <a:ext uri="{FF2B5EF4-FFF2-40B4-BE49-F238E27FC236}">
                <a16:creationId xmlns:a16="http://schemas.microsoft.com/office/drawing/2014/main" id="{0DC1062D-852B-2B37-AA41-021B17E2444A}"/>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39" name="Text Placeholder 11">
            <a:extLst>
              <a:ext uri="{FF2B5EF4-FFF2-40B4-BE49-F238E27FC236}">
                <a16:creationId xmlns:a16="http://schemas.microsoft.com/office/drawing/2014/main" id="{93A023AF-888C-EAC1-2C20-810EC2E305CB}"/>
              </a:ext>
            </a:extLst>
          </p:cNvPr>
          <p:cNvSpPr>
            <a:spLocks noGrp="1"/>
          </p:cNvSpPr>
          <p:nvPr>
            <p:ph type="body" sz="quarter" idx="29" hasCustomPrompt="1"/>
          </p:nvPr>
        </p:nvSpPr>
        <p:spPr>
          <a:xfrm>
            <a:off x="244809" y="298562"/>
            <a:ext cx="5764105"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40" name="Text Placeholder 11">
            <a:extLst>
              <a:ext uri="{FF2B5EF4-FFF2-40B4-BE49-F238E27FC236}">
                <a16:creationId xmlns:a16="http://schemas.microsoft.com/office/drawing/2014/main" id="{F7D2DE3A-F00D-055B-667C-CF9992974968}"/>
              </a:ext>
            </a:extLst>
          </p:cNvPr>
          <p:cNvSpPr>
            <a:spLocks noGrp="1"/>
          </p:cNvSpPr>
          <p:nvPr>
            <p:ph type="body" sz="quarter" idx="30" hasCustomPrompt="1"/>
          </p:nvPr>
        </p:nvSpPr>
        <p:spPr>
          <a:xfrm>
            <a:off x="244809" y="958220"/>
            <a:ext cx="5764105"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41" name="Text Placeholder 6">
            <a:extLst>
              <a:ext uri="{FF2B5EF4-FFF2-40B4-BE49-F238E27FC236}">
                <a16:creationId xmlns:a16="http://schemas.microsoft.com/office/drawing/2014/main" id="{DDDEF8B9-347F-7599-DE7F-A319B994B773}"/>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602483848"/>
      </p:ext>
    </p:extLst>
  </p:cSld>
  <p:clrMapOvr>
    <a:masterClrMapping/>
  </p:clrMapOvr>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itle, Copy, Image">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2D81EE-39CF-B319-BE6A-30BA17FBAABE}"/>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8" name="Picture 7" descr="Logo&#10;&#10;Description automatically generated">
            <a:extLst>
              <a:ext uri="{FF2B5EF4-FFF2-40B4-BE49-F238E27FC236}">
                <a16:creationId xmlns:a16="http://schemas.microsoft.com/office/drawing/2014/main" id="{F951EE0F-8A9B-5985-3E75-C73830E916C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9" name="Text Placeholder 15">
            <a:extLst>
              <a:ext uri="{FF2B5EF4-FFF2-40B4-BE49-F238E27FC236}">
                <a16:creationId xmlns:a16="http://schemas.microsoft.com/office/drawing/2014/main" id="{0E340ACF-91A5-8380-8458-F48E33A6CC9F}"/>
              </a:ext>
            </a:extLst>
          </p:cNvPr>
          <p:cNvSpPr>
            <a:spLocks noGrp="1"/>
          </p:cNvSpPr>
          <p:nvPr>
            <p:ph type="body" sz="quarter" idx="17" hasCustomPrompt="1"/>
          </p:nvPr>
        </p:nvSpPr>
        <p:spPr>
          <a:xfrm>
            <a:off x="254681" y="2769017"/>
            <a:ext cx="3424579"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15" name="Text Placeholder 15">
            <a:extLst>
              <a:ext uri="{FF2B5EF4-FFF2-40B4-BE49-F238E27FC236}">
                <a16:creationId xmlns:a16="http://schemas.microsoft.com/office/drawing/2014/main" id="{FC16E334-5A6D-FDB6-12E3-63DD73ADF9FE}"/>
              </a:ext>
            </a:extLst>
          </p:cNvPr>
          <p:cNvSpPr>
            <a:spLocks noGrp="1"/>
          </p:cNvSpPr>
          <p:nvPr>
            <p:ph type="body" sz="quarter" idx="18" hasCustomPrompt="1"/>
          </p:nvPr>
        </p:nvSpPr>
        <p:spPr>
          <a:xfrm>
            <a:off x="254681" y="2007433"/>
            <a:ext cx="3424579"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16" name="Text Placeholder 15">
            <a:extLst>
              <a:ext uri="{FF2B5EF4-FFF2-40B4-BE49-F238E27FC236}">
                <a16:creationId xmlns:a16="http://schemas.microsoft.com/office/drawing/2014/main" id="{45C735C9-2C2A-097D-5584-9496F15EB280}"/>
              </a:ext>
            </a:extLst>
          </p:cNvPr>
          <p:cNvSpPr>
            <a:spLocks noGrp="1"/>
          </p:cNvSpPr>
          <p:nvPr>
            <p:ph type="body" sz="quarter" idx="19" hasCustomPrompt="1"/>
          </p:nvPr>
        </p:nvSpPr>
        <p:spPr>
          <a:xfrm>
            <a:off x="3931773" y="2769017"/>
            <a:ext cx="3431757"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19" name="Text Placeholder 15">
            <a:extLst>
              <a:ext uri="{FF2B5EF4-FFF2-40B4-BE49-F238E27FC236}">
                <a16:creationId xmlns:a16="http://schemas.microsoft.com/office/drawing/2014/main" id="{E0A1DB57-38A9-1952-1FBB-A660835972F0}"/>
              </a:ext>
            </a:extLst>
          </p:cNvPr>
          <p:cNvSpPr>
            <a:spLocks noGrp="1"/>
          </p:cNvSpPr>
          <p:nvPr>
            <p:ph type="body" sz="quarter" idx="20" hasCustomPrompt="1"/>
          </p:nvPr>
        </p:nvSpPr>
        <p:spPr>
          <a:xfrm>
            <a:off x="3931773" y="2007433"/>
            <a:ext cx="3431757"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20" name="Text Placeholder 15">
            <a:extLst>
              <a:ext uri="{FF2B5EF4-FFF2-40B4-BE49-F238E27FC236}">
                <a16:creationId xmlns:a16="http://schemas.microsoft.com/office/drawing/2014/main" id="{22CDD80C-172B-6972-5349-DA024D3D7228}"/>
              </a:ext>
            </a:extLst>
          </p:cNvPr>
          <p:cNvSpPr>
            <a:spLocks noGrp="1"/>
          </p:cNvSpPr>
          <p:nvPr>
            <p:ph type="body" sz="quarter" idx="21" hasCustomPrompt="1"/>
          </p:nvPr>
        </p:nvSpPr>
        <p:spPr>
          <a:xfrm>
            <a:off x="7616043" y="2769017"/>
            <a:ext cx="3431757"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23" name="Text Placeholder 15">
            <a:extLst>
              <a:ext uri="{FF2B5EF4-FFF2-40B4-BE49-F238E27FC236}">
                <a16:creationId xmlns:a16="http://schemas.microsoft.com/office/drawing/2014/main" id="{D0584CF7-DE44-9C9B-7431-970397067331}"/>
              </a:ext>
            </a:extLst>
          </p:cNvPr>
          <p:cNvSpPr>
            <a:spLocks noGrp="1"/>
          </p:cNvSpPr>
          <p:nvPr>
            <p:ph type="body" sz="quarter" idx="22" hasCustomPrompt="1"/>
          </p:nvPr>
        </p:nvSpPr>
        <p:spPr>
          <a:xfrm>
            <a:off x="7616043" y="2007433"/>
            <a:ext cx="3431757"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24" name="Text Placeholder 15">
            <a:extLst>
              <a:ext uri="{FF2B5EF4-FFF2-40B4-BE49-F238E27FC236}">
                <a16:creationId xmlns:a16="http://schemas.microsoft.com/office/drawing/2014/main" id="{066020BF-53C2-7B0F-A300-024991375B45}"/>
              </a:ext>
            </a:extLst>
          </p:cNvPr>
          <p:cNvSpPr>
            <a:spLocks noGrp="1"/>
          </p:cNvSpPr>
          <p:nvPr>
            <p:ph type="body" sz="quarter" idx="23" hasCustomPrompt="1"/>
          </p:nvPr>
        </p:nvSpPr>
        <p:spPr>
          <a:xfrm>
            <a:off x="254681" y="4678762"/>
            <a:ext cx="3424579"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27" name="Text Placeholder 15">
            <a:extLst>
              <a:ext uri="{FF2B5EF4-FFF2-40B4-BE49-F238E27FC236}">
                <a16:creationId xmlns:a16="http://schemas.microsoft.com/office/drawing/2014/main" id="{CFF6395C-CE60-C82B-D3EF-3F4E00C0223D}"/>
              </a:ext>
            </a:extLst>
          </p:cNvPr>
          <p:cNvSpPr>
            <a:spLocks noGrp="1"/>
          </p:cNvSpPr>
          <p:nvPr>
            <p:ph type="body" sz="quarter" idx="24" hasCustomPrompt="1"/>
          </p:nvPr>
        </p:nvSpPr>
        <p:spPr>
          <a:xfrm>
            <a:off x="254681" y="3917178"/>
            <a:ext cx="3424579"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28" name="Text Placeholder 15">
            <a:extLst>
              <a:ext uri="{FF2B5EF4-FFF2-40B4-BE49-F238E27FC236}">
                <a16:creationId xmlns:a16="http://schemas.microsoft.com/office/drawing/2014/main" id="{EF6FE14C-0279-B1C7-5E9F-D2D996981D80}"/>
              </a:ext>
            </a:extLst>
          </p:cNvPr>
          <p:cNvSpPr>
            <a:spLocks noGrp="1"/>
          </p:cNvSpPr>
          <p:nvPr>
            <p:ph type="body" sz="quarter" idx="25" hasCustomPrompt="1"/>
          </p:nvPr>
        </p:nvSpPr>
        <p:spPr>
          <a:xfrm>
            <a:off x="3931773" y="4676670"/>
            <a:ext cx="3431757"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31" name="Text Placeholder 15">
            <a:extLst>
              <a:ext uri="{FF2B5EF4-FFF2-40B4-BE49-F238E27FC236}">
                <a16:creationId xmlns:a16="http://schemas.microsoft.com/office/drawing/2014/main" id="{240BD986-A82D-DCED-C1CA-FD1F4759B25D}"/>
              </a:ext>
            </a:extLst>
          </p:cNvPr>
          <p:cNvSpPr>
            <a:spLocks noGrp="1"/>
          </p:cNvSpPr>
          <p:nvPr>
            <p:ph type="body" sz="quarter" idx="26" hasCustomPrompt="1"/>
          </p:nvPr>
        </p:nvSpPr>
        <p:spPr>
          <a:xfrm>
            <a:off x="3931773" y="3915086"/>
            <a:ext cx="3431757"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32" name="Text Placeholder 15">
            <a:extLst>
              <a:ext uri="{FF2B5EF4-FFF2-40B4-BE49-F238E27FC236}">
                <a16:creationId xmlns:a16="http://schemas.microsoft.com/office/drawing/2014/main" id="{1558BBFF-5379-F217-8185-51566C7510B4}"/>
              </a:ext>
            </a:extLst>
          </p:cNvPr>
          <p:cNvSpPr>
            <a:spLocks noGrp="1"/>
          </p:cNvSpPr>
          <p:nvPr>
            <p:ph type="body" sz="quarter" idx="27" hasCustomPrompt="1"/>
          </p:nvPr>
        </p:nvSpPr>
        <p:spPr>
          <a:xfrm>
            <a:off x="7616043" y="4676670"/>
            <a:ext cx="3431757" cy="895612"/>
          </a:xfrm>
          <a:prstGeom prst="rect">
            <a:avLst/>
          </a:prstGeom>
          <a:noFill/>
        </p:spPr>
        <p:txBody>
          <a:bodyPr lIns="108000" tIns="0" rIns="0" bIns="0" anchor="t">
            <a:normAutofit/>
          </a:bodyPr>
          <a:lstStyle>
            <a:lvl1pPr algn="l">
              <a:defRPr sz="1400">
                <a:solidFill>
                  <a:schemeClr val="bg1"/>
                </a:solidFill>
                <a:latin typeface="+mn-lt"/>
              </a:defRPr>
            </a:lvl1pPr>
          </a:lstStyle>
          <a:p>
            <a:pPr lvl="0"/>
            <a:r>
              <a:rPr lang="en-US" dirty="0"/>
              <a:t>Body copy explaining action goes here</a:t>
            </a:r>
          </a:p>
        </p:txBody>
      </p:sp>
      <p:sp>
        <p:nvSpPr>
          <p:cNvPr id="35" name="Text Placeholder 15">
            <a:extLst>
              <a:ext uri="{FF2B5EF4-FFF2-40B4-BE49-F238E27FC236}">
                <a16:creationId xmlns:a16="http://schemas.microsoft.com/office/drawing/2014/main" id="{713B4C02-2A0E-E98F-CF5F-A0327E1254DF}"/>
              </a:ext>
            </a:extLst>
          </p:cNvPr>
          <p:cNvSpPr>
            <a:spLocks noGrp="1"/>
          </p:cNvSpPr>
          <p:nvPr>
            <p:ph type="body" sz="quarter" idx="28" hasCustomPrompt="1"/>
          </p:nvPr>
        </p:nvSpPr>
        <p:spPr>
          <a:xfrm>
            <a:off x="7616043" y="3915086"/>
            <a:ext cx="3431757" cy="648667"/>
          </a:xfrm>
          <a:prstGeom prst="rect">
            <a:avLst/>
          </a:prstGeom>
          <a:noFill/>
        </p:spPr>
        <p:txBody>
          <a:bodyPr lIns="108000" tIns="72000" rIns="0" bIns="0" anchor="t">
            <a:noAutofit/>
          </a:bodyPr>
          <a:lstStyle>
            <a:lvl1pPr algn="l">
              <a:defRPr sz="1800" b="0" i="0">
                <a:solidFill>
                  <a:schemeClr val="bg1"/>
                </a:solidFill>
                <a:latin typeface="+mj-lt"/>
                <a:cs typeface="Times New Roman" panose="02020603050405020304" pitchFamily="18" charset="0"/>
              </a:defRPr>
            </a:lvl1pPr>
          </a:lstStyle>
          <a:p>
            <a:pPr lvl="0"/>
            <a:r>
              <a:rPr lang="en-US" dirty="0"/>
              <a:t>Action title can use two lines</a:t>
            </a:r>
          </a:p>
        </p:txBody>
      </p:sp>
      <p:sp>
        <p:nvSpPr>
          <p:cNvPr id="36" name="Date Placeholder 2">
            <a:extLst>
              <a:ext uri="{FF2B5EF4-FFF2-40B4-BE49-F238E27FC236}">
                <a16:creationId xmlns:a16="http://schemas.microsoft.com/office/drawing/2014/main" id="{52AD16D6-EF7B-C7FA-1941-524F6EC43D85}"/>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23B15727-73C0-D941-A0E4-6F1D8D87EA36}" type="datetime1">
              <a:rPr lang="en-GB" smtClean="0"/>
              <a:t>11/02/2025</a:t>
            </a:fld>
            <a:endParaRPr lang="en-US" dirty="0"/>
          </a:p>
        </p:txBody>
      </p:sp>
      <p:sp>
        <p:nvSpPr>
          <p:cNvPr id="37" name="Slide Number Placeholder 3">
            <a:extLst>
              <a:ext uri="{FF2B5EF4-FFF2-40B4-BE49-F238E27FC236}">
                <a16:creationId xmlns:a16="http://schemas.microsoft.com/office/drawing/2014/main" id="{DAF035EF-10BE-DB4F-B49A-CCA0255FF9E2}"/>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38" name="Footer Placeholder 9">
            <a:extLst>
              <a:ext uri="{FF2B5EF4-FFF2-40B4-BE49-F238E27FC236}">
                <a16:creationId xmlns:a16="http://schemas.microsoft.com/office/drawing/2014/main" id="{0DC1062D-852B-2B37-AA41-021B17E2444A}"/>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39" name="Text Placeholder 11">
            <a:extLst>
              <a:ext uri="{FF2B5EF4-FFF2-40B4-BE49-F238E27FC236}">
                <a16:creationId xmlns:a16="http://schemas.microsoft.com/office/drawing/2014/main" id="{93A023AF-888C-EAC1-2C20-810EC2E305CB}"/>
              </a:ext>
            </a:extLst>
          </p:cNvPr>
          <p:cNvSpPr>
            <a:spLocks noGrp="1"/>
          </p:cNvSpPr>
          <p:nvPr>
            <p:ph type="body" sz="quarter" idx="29" hasCustomPrompt="1"/>
          </p:nvPr>
        </p:nvSpPr>
        <p:spPr>
          <a:xfrm>
            <a:off x="244809" y="298562"/>
            <a:ext cx="5764105"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40" name="Text Placeholder 11">
            <a:extLst>
              <a:ext uri="{FF2B5EF4-FFF2-40B4-BE49-F238E27FC236}">
                <a16:creationId xmlns:a16="http://schemas.microsoft.com/office/drawing/2014/main" id="{F7D2DE3A-F00D-055B-667C-CF9992974968}"/>
              </a:ext>
            </a:extLst>
          </p:cNvPr>
          <p:cNvSpPr>
            <a:spLocks noGrp="1"/>
          </p:cNvSpPr>
          <p:nvPr>
            <p:ph type="body" sz="quarter" idx="30" hasCustomPrompt="1"/>
          </p:nvPr>
        </p:nvSpPr>
        <p:spPr>
          <a:xfrm>
            <a:off x="244809" y="958220"/>
            <a:ext cx="5764105"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41" name="Text Placeholder 6">
            <a:extLst>
              <a:ext uri="{FF2B5EF4-FFF2-40B4-BE49-F238E27FC236}">
                <a16:creationId xmlns:a16="http://schemas.microsoft.com/office/drawing/2014/main" id="{DDDEF8B9-347F-7599-DE7F-A319B994B773}"/>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1378533363"/>
      </p:ext>
    </p:extLst>
  </p:cSld>
  <p:clrMapOvr>
    <a:masterClrMapping/>
  </p:clrMapOvr>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Title, Copy, Image">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FB0E323-69DE-8D3F-3F21-474B01E78132}"/>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8" name="Picture 7" descr="Logo&#10;&#10;Description automatically generated">
            <a:extLst>
              <a:ext uri="{FF2B5EF4-FFF2-40B4-BE49-F238E27FC236}">
                <a16:creationId xmlns:a16="http://schemas.microsoft.com/office/drawing/2014/main" id="{F951EE0F-8A9B-5985-3E75-C73830E916C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15" name="Text Placeholder 15">
            <a:extLst>
              <a:ext uri="{FF2B5EF4-FFF2-40B4-BE49-F238E27FC236}">
                <a16:creationId xmlns:a16="http://schemas.microsoft.com/office/drawing/2014/main" id="{FC16E334-5A6D-FDB6-12E3-63DD73ADF9FE}"/>
              </a:ext>
            </a:extLst>
          </p:cNvPr>
          <p:cNvSpPr>
            <a:spLocks noGrp="1"/>
          </p:cNvSpPr>
          <p:nvPr>
            <p:ph type="body" sz="quarter" idx="18" hasCustomPrompt="1"/>
          </p:nvPr>
        </p:nvSpPr>
        <p:spPr>
          <a:xfrm>
            <a:off x="254681" y="2890561"/>
            <a:ext cx="3424579" cy="432654"/>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Action title can use two lines</a:t>
            </a:r>
          </a:p>
        </p:txBody>
      </p:sp>
      <p:sp>
        <p:nvSpPr>
          <p:cNvPr id="19" name="Text Placeholder 15">
            <a:extLst>
              <a:ext uri="{FF2B5EF4-FFF2-40B4-BE49-F238E27FC236}">
                <a16:creationId xmlns:a16="http://schemas.microsoft.com/office/drawing/2014/main" id="{E0A1DB57-38A9-1952-1FBB-A660835972F0}"/>
              </a:ext>
            </a:extLst>
          </p:cNvPr>
          <p:cNvSpPr>
            <a:spLocks noGrp="1"/>
          </p:cNvSpPr>
          <p:nvPr>
            <p:ph type="body" sz="quarter" idx="20" hasCustomPrompt="1"/>
          </p:nvPr>
        </p:nvSpPr>
        <p:spPr>
          <a:xfrm>
            <a:off x="3931773" y="2890561"/>
            <a:ext cx="3431757" cy="432654"/>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Action title can use two lines</a:t>
            </a:r>
          </a:p>
        </p:txBody>
      </p:sp>
      <p:sp>
        <p:nvSpPr>
          <p:cNvPr id="23" name="Text Placeholder 15">
            <a:extLst>
              <a:ext uri="{FF2B5EF4-FFF2-40B4-BE49-F238E27FC236}">
                <a16:creationId xmlns:a16="http://schemas.microsoft.com/office/drawing/2014/main" id="{D0584CF7-DE44-9C9B-7431-970397067331}"/>
              </a:ext>
            </a:extLst>
          </p:cNvPr>
          <p:cNvSpPr>
            <a:spLocks noGrp="1"/>
          </p:cNvSpPr>
          <p:nvPr>
            <p:ph type="body" sz="quarter" idx="22" hasCustomPrompt="1"/>
          </p:nvPr>
        </p:nvSpPr>
        <p:spPr>
          <a:xfrm>
            <a:off x="7616043" y="2890561"/>
            <a:ext cx="3431757" cy="432654"/>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Action title can use two lines</a:t>
            </a:r>
          </a:p>
        </p:txBody>
      </p:sp>
      <p:sp>
        <p:nvSpPr>
          <p:cNvPr id="36" name="Date Placeholder 2">
            <a:extLst>
              <a:ext uri="{FF2B5EF4-FFF2-40B4-BE49-F238E27FC236}">
                <a16:creationId xmlns:a16="http://schemas.microsoft.com/office/drawing/2014/main" id="{52AD16D6-EF7B-C7FA-1941-524F6EC43D85}"/>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6A72135F-F506-D946-85EF-EAB5B4ECB4AC}" type="datetime1">
              <a:rPr lang="en-GB" smtClean="0"/>
              <a:t>11/02/2025</a:t>
            </a:fld>
            <a:endParaRPr lang="en-US" dirty="0"/>
          </a:p>
        </p:txBody>
      </p:sp>
      <p:sp>
        <p:nvSpPr>
          <p:cNvPr id="37" name="Slide Number Placeholder 3">
            <a:extLst>
              <a:ext uri="{FF2B5EF4-FFF2-40B4-BE49-F238E27FC236}">
                <a16:creationId xmlns:a16="http://schemas.microsoft.com/office/drawing/2014/main" id="{DAF035EF-10BE-DB4F-B49A-CCA0255FF9E2}"/>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38" name="Footer Placeholder 9">
            <a:extLst>
              <a:ext uri="{FF2B5EF4-FFF2-40B4-BE49-F238E27FC236}">
                <a16:creationId xmlns:a16="http://schemas.microsoft.com/office/drawing/2014/main" id="{0DC1062D-852B-2B37-AA41-021B17E2444A}"/>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39" name="Text Placeholder 11">
            <a:extLst>
              <a:ext uri="{FF2B5EF4-FFF2-40B4-BE49-F238E27FC236}">
                <a16:creationId xmlns:a16="http://schemas.microsoft.com/office/drawing/2014/main" id="{93A023AF-888C-EAC1-2C20-810EC2E305CB}"/>
              </a:ext>
            </a:extLst>
          </p:cNvPr>
          <p:cNvSpPr>
            <a:spLocks noGrp="1"/>
          </p:cNvSpPr>
          <p:nvPr>
            <p:ph type="body" sz="quarter" idx="29" hasCustomPrompt="1"/>
          </p:nvPr>
        </p:nvSpPr>
        <p:spPr>
          <a:xfrm>
            <a:off x="244809" y="298562"/>
            <a:ext cx="5764105"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40" name="Text Placeholder 11">
            <a:extLst>
              <a:ext uri="{FF2B5EF4-FFF2-40B4-BE49-F238E27FC236}">
                <a16:creationId xmlns:a16="http://schemas.microsoft.com/office/drawing/2014/main" id="{F7D2DE3A-F00D-055B-667C-CF9992974968}"/>
              </a:ext>
            </a:extLst>
          </p:cNvPr>
          <p:cNvSpPr>
            <a:spLocks noGrp="1"/>
          </p:cNvSpPr>
          <p:nvPr>
            <p:ph type="body" sz="quarter" idx="30" hasCustomPrompt="1"/>
          </p:nvPr>
        </p:nvSpPr>
        <p:spPr>
          <a:xfrm>
            <a:off x="244809" y="958220"/>
            <a:ext cx="5764105"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41" name="Text Placeholder 6">
            <a:extLst>
              <a:ext uri="{FF2B5EF4-FFF2-40B4-BE49-F238E27FC236}">
                <a16:creationId xmlns:a16="http://schemas.microsoft.com/office/drawing/2014/main" id="{DDDEF8B9-347F-7599-DE7F-A319B994B773}"/>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3" name="Picture Placeholder 41">
            <a:extLst>
              <a:ext uri="{FF2B5EF4-FFF2-40B4-BE49-F238E27FC236}">
                <a16:creationId xmlns:a16="http://schemas.microsoft.com/office/drawing/2014/main" id="{61F43B95-5006-A94B-8016-810744285CDC}"/>
              </a:ext>
            </a:extLst>
          </p:cNvPr>
          <p:cNvSpPr>
            <a:spLocks noGrp="1"/>
          </p:cNvSpPr>
          <p:nvPr>
            <p:ph type="pic" sz="quarter" idx="31" hasCustomPrompt="1"/>
          </p:nvPr>
        </p:nvSpPr>
        <p:spPr>
          <a:xfrm>
            <a:off x="249671" y="1653540"/>
            <a:ext cx="3424578" cy="1142479"/>
          </a:xfrm>
          <a:prstGeom prst="rect">
            <a:avLst/>
          </a:prstGeom>
        </p:spPr>
        <p:txBody>
          <a:bodyPr/>
          <a:lstStyle>
            <a:lvl1pPr>
              <a:defRPr>
                <a:solidFill>
                  <a:schemeClr val="bg1"/>
                </a:solidFill>
              </a:defRPr>
            </a:lvl1pPr>
          </a:lstStyle>
          <a:p>
            <a:r>
              <a:rPr lang="en-US" dirty="0"/>
              <a:t>Click to add Picture</a:t>
            </a:r>
          </a:p>
        </p:txBody>
      </p:sp>
      <p:sp>
        <p:nvSpPr>
          <p:cNvPr id="4" name="Picture Placeholder 41">
            <a:extLst>
              <a:ext uri="{FF2B5EF4-FFF2-40B4-BE49-F238E27FC236}">
                <a16:creationId xmlns:a16="http://schemas.microsoft.com/office/drawing/2014/main" id="{4DF8C872-64D8-C19A-C825-A7320E3F4CEE}"/>
              </a:ext>
            </a:extLst>
          </p:cNvPr>
          <p:cNvSpPr>
            <a:spLocks noGrp="1"/>
          </p:cNvSpPr>
          <p:nvPr>
            <p:ph type="pic" sz="quarter" idx="32" hasCustomPrompt="1"/>
          </p:nvPr>
        </p:nvSpPr>
        <p:spPr>
          <a:xfrm>
            <a:off x="3930131" y="1653540"/>
            <a:ext cx="3424578" cy="1142479"/>
          </a:xfrm>
          <a:prstGeom prst="rect">
            <a:avLst/>
          </a:prstGeom>
        </p:spPr>
        <p:txBody>
          <a:bodyPr/>
          <a:lstStyle>
            <a:lvl1pPr>
              <a:defRPr>
                <a:solidFill>
                  <a:schemeClr val="bg1"/>
                </a:solidFill>
              </a:defRPr>
            </a:lvl1pPr>
          </a:lstStyle>
          <a:p>
            <a:r>
              <a:rPr lang="en-US" dirty="0"/>
              <a:t>Click to add Picture</a:t>
            </a:r>
          </a:p>
        </p:txBody>
      </p:sp>
      <p:sp>
        <p:nvSpPr>
          <p:cNvPr id="5" name="Picture Placeholder 41">
            <a:extLst>
              <a:ext uri="{FF2B5EF4-FFF2-40B4-BE49-F238E27FC236}">
                <a16:creationId xmlns:a16="http://schemas.microsoft.com/office/drawing/2014/main" id="{A98D9080-61C7-CFB3-E8F1-A880DB4F3B7F}"/>
              </a:ext>
            </a:extLst>
          </p:cNvPr>
          <p:cNvSpPr>
            <a:spLocks noGrp="1"/>
          </p:cNvSpPr>
          <p:nvPr>
            <p:ph type="pic" sz="quarter" idx="33" hasCustomPrompt="1"/>
          </p:nvPr>
        </p:nvSpPr>
        <p:spPr>
          <a:xfrm>
            <a:off x="7618211" y="1653540"/>
            <a:ext cx="3424578" cy="1142479"/>
          </a:xfrm>
          <a:prstGeom prst="rect">
            <a:avLst/>
          </a:prstGeom>
        </p:spPr>
        <p:txBody>
          <a:bodyPr/>
          <a:lstStyle>
            <a:lvl1pPr>
              <a:defRPr>
                <a:solidFill>
                  <a:schemeClr val="bg1"/>
                </a:solidFill>
              </a:defRPr>
            </a:lvl1pPr>
          </a:lstStyle>
          <a:p>
            <a:r>
              <a:rPr lang="en-US" dirty="0"/>
              <a:t>Click to add Picture</a:t>
            </a:r>
          </a:p>
        </p:txBody>
      </p:sp>
      <p:sp>
        <p:nvSpPr>
          <p:cNvPr id="10" name="Text Placeholder 15">
            <a:extLst>
              <a:ext uri="{FF2B5EF4-FFF2-40B4-BE49-F238E27FC236}">
                <a16:creationId xmlns:a16="http://schemas.microsoft.com/office/drawing/2014/main" id="{F8EA9191-BDBE-BE3E-8267-9A30EBB11B6E}"/>
              </a:ext>
            </a:extLst>
          </p:cNvPr>
          <p:cNvSpPr>
            <a:spLocks noGrp="1"/>
          </p:cNvSpPr>
          <p:nvPr>
            <p:ph type="body" sz="quarter" idx="34" hasCustomPrompt="1"/>
          </p:nvPr>
        </p:nvSpPr>
        <p:spPr>
          <a:xfrm>
            <a:off x="3928930" y="3428999"/>
            <a:ext cx="3431757" cy="2554499"/>
          </a:xfrm>
          <a:prstGeom prst="snip2DiagRect">
            <a:avLst>
              <a:gd name="adj1" fmla="val 15144"/>
              <a:gd name="adj2" fmla="val 0"/>
            </a:avLst>
          </a:prstGeom>
          <a:solidFill>
            <a:schemeClr val="bg1">
              <a:alpha val="17084"/>
            </a:schemeClr>
          </a:solidFill>
        </p:spPr>
        <p:txBody>
          <a:bodyPr lIns="144000" tIns="108000" rIns="0" bIns="0" anchor="t">
            <a:normAutofit/>
          </a:bodyPr>
          <a:lstStyle>
            <a:lvl1pPr marL="134938" indent="-134938" algn="l">
              <a:buFont typeface="Arial" panose="020B0604020202020204" pitchFamily="34" charset="0"/>
              <a:buChar char="•"/>
              <a:tabLst/>
              <a:defRPr sz="1050">
                <a:solidFill>
                  <a:schemeClr val="bg1"/>
                </a:solidFill>
                <a:latin typeface="+mn-lt"/>
              </a:defRPr>
            </a:lvl1pPr>
          </a:lstStyle>
          <a:p>
            <a:pPr lvl="0"/>
            <a:r>
              <a:rPr lang="en-US" dirty="0"/>
              <a:t>Body copy explaining action goes here</a:t>
            </a:r>
          </a:p>
        </p:txBody>
      </p:sp>
      <p:sp>
        <p:nvSpPr>
          <p:cNvPr id="12" name="Text Placeholder 15">
            <a:extLst>
              <a:ext uri="{FF2B5EF4-FFF2-40B4-BE49-F238E27FC236}">
                <a16:creationId xmlns:a16="http://schemas.microsoft.com/office/drawing/2014/main" id="{6D8C6CE9-8F6E-77AB-745A-94F6EBC44256}"/>
              </a:ext>
            </a:extLst>
          </p:cNvPr>
          <p:cNvSpPr>
            <a:spLocks noGrp="1"/>
          </p:cNvSpPr>
          <p:nvPr>
            <p:ph type="body" sz="quarter" idx="35" hasCustomPrompt="1"/>
          </p:nvPr>
        </p:nvSpPr>
        <p:spPr>
          <a:xfrm>
            <a:off x="254681" y="3428999"/>
            <a:ext cx="3419568" cy="2554499"/>
          </a:xfrm>
          <a:prstGeom prst="snip2DiagRect">
            <a:avLst>
              <a:gd name="adj1" fmla="val 15144"/>
              <a:gd name="adj2" fmla="val 0"/>
            </a:avLst>
          </a:prstGeom>
          <a:solidFill>
            <a:schemeClr val="bg1">
              <a:alpha val="17084"/>
            </a:schemeClr>
          </a:solidFill>
        </p:spPr>
        <p:txBody>
          <a:bodyPr lIns="144000" tIns="108000" rIns="0" bIns="0" anchor="t">
            <a:normAutofit/>
          </a:bodyPr>
          <a:lstStyle>
            <a:lvl1pPr marL="134938" indent="-134938" algn="l">
              <a:buFont typeface="Arial" panose="020B0604020202020204" pitchFamily="34" charset="0"/>
              <a:buChar char="•"/>
              <a:tabLst/>
              <a:defRPr sz="1050">
                <a:solidFill>
                  <a:schemeClr val="bg1"/>
                </a:solidFill>
                <a:latin typeface="+mn-lt"/>
              </a:defRPr>
            </a:lvl1pPr>
          </a:lstStyle>
          <a:p>
            <a:pPr lvl="0"/>
            <a:r>
              <a:rPr lang="en-US" dirty="0"/>
              <a:t>Body copy explaining action goes here</a:t>
            </a:r>
          </a:p>
        </p:txBody>
      </p:sp>
      <p:sp>
        <p:nvSpPr>
          <p:cNvPr id="13" name="Text Placeholder 15">
            <a:extLst>
              <a:ext uri="{FF2B5EF4-FFF2-40B4-BE49-F238E27FC236}">
                <a16:creationId xmlns:a16="http://schemas.microsoft.com/office/drawing/2014/main" id="{A8269F1E-6B8C-78FE-EA0B-A30EF959C5C9}"/>
              </a:ext>
            </a:extLst>
          </p:cNvPr>
          <p:cNvSpPr>
            <a:spLocks noGrp="1"/>
          </p:cNvSpPr>
          <p:nvPr>
            <p:ph type="body" sz="quarter" idx="36" hasCustomPrompt="1"/>
          </p:nvPr>
        </p:nvSpPr>
        <p:spPr>
          <a:xfrm>
            <a:off x="7615368" y="3428999"/>
            <a:ext cx="3431757" cy="2554499"/>
          </a:xfrm>
          <a:prstGeom prst="snip2DiagRect">
            <a:avLst>
              <a:gd name="adj1" fmla="val 15144"/>
              <a:gd name="adj2" fmla="val 0"/>
            </a:avLst>
          </a:prstGeom>
          <a:solidFill>
            <a:schemeClr val="bg1">
              <a:alpha val="17084"/>
            </a:schemeClr>
          </a:solidFill>
        </p:spPr>
        <p:txBody>
          <a:bodyPr lIns="144000" tIns="108000" rIns="0" bIns="0" anchor="t">
            <a:normAutofit/>
          </a:bodyPr>
          <a:lstStyle>
            <a:lvl1pPr marL="134938" indent="-134938" algn="l">
              <a:buFont typeface="Arial" panose="020B0604020202020204" pitchFamily="34" charset="0"/>
              <a:buChar char="•"/>
              <a:tabLst/>
              <a:defRPr sz="1050">
                <a:solidFill>
                  <a:schemeClr val="bg1"/>
                </a:solidFill>
                <a:latin typeface="+mn-lt"/>
              </a:defRPr>
            </a:lvl1pPr>
          </a:lstStyle>
          <a:p>
            <a:pPr lvl="0"/>
            <a:r>
              <a:rPr lang="en-US" dirty="0"/>
              <a:t>Body copy explaining action goes here</a:t>
            </a:r>
          </a:p>
        </p:txBody>
      </p:sp>
    </p:spTree>
    <p:custDataLst>
      <p:tags r:id="rId1"/>
    </p:custDataLst>
    <p:extLst>
      <p:ext uri="{BB962C8B-B14F-4D97-AF65-F5344CB8AC3E}">
        <p14:creationId xmlns:p14="http://schemas.microsoft.com/office/powerpoint/2010/main" val="894817137"/>
      </p:ext>
    </p:extLst>
  </p:cSld>
  <p:clrMapOvr>
    <a:masterClrMapping/>
  </p:clrMapOv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Title, Copy, Image">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FB0E323-69DE-8D3F-3F21-474B01E78132}"/>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8" name="Picture 7" descr="Logo&#10;&#10;Description automatically generated">
            <a:extLst>
              <a:ext uri="{FF2B5EF4-FFF2-40B4-BE49-F238E27FC236}">
                <a16:creationId xmlns:a16="http://schemas.microsoft.com/office/drawing/2014/main" id="{F951EE0F-8A9B-5985-3E75-C73830E916C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15" name="Text Placeholder 15">
            <a:extLst>
              <a:ext uri="{FF2B5EF4-FFF2-40B4-BE49-F238E27FC236}">
                <a16:creationId xmlns:a16="http://schemas.microsoft.com/office/drawing/2014/main" id="{FC16E334-5A6D-FDB6-12E3-63DD73ADF9FE}"/>
              </a:ext>
            </a:extLst>
          </p:cNvPr>
          <p:cNvSpPr>
            <a:spLocks noGrp="1"/>
          </p:cNvSpPr>
          <p:nvPr>
            <p:ph type="body" sz="quarter" idx="18" hasCustomPrompt="1"/>
          </p:nvPr>
        </p:nvSpPr>
        <p:spPr>
          <a:xfrm>
            <a:off x="254681" y="2890561"/>
            <a:ext cx="4866746" cy="432654"/>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Action title can use two lines</a:t>
            </a:r>
          </a:p>
        </p:txBody>
      </p:sp>
      <p:sp>
        <p:nvSpPr>
          <p:cNvPr id="19" name="Text Placeholder 15">
            <a:extLst>
              <a:ext uri="{FF2B5EF4-FFF2-40B4-BE49-F238E27FC236}">
                <a16:creationId xmlns:a16="http://schemas.microsoft.com/office/drawing/2014/main" id="{E0A1DB57-38A9-1952-1FBB-A660835972F0}"/>
              </a:ext>
            </a:extLst>
          </p:cNvPr>
          <p:cNvSpPr>
            <a:spLocks noGrp="1"/>
          </p:cNvSpPr>
          <p:nvPr>
            <p:ph type="body" sz="quarter" idx="20" hasCustomPrompt="1"/>
          </p:nvPr>
        </p:nvSpPr>
        <p:spPr>
          <a:xfrm>
            <a:off x="5424028" y="2890561"/>
            <a:ext cx="4876947" cy="432654"/>
          </a:xfrm>
          <a:prstGeom prst="rect">
            <a:avLst/>
          </a:prstGeom>
          <a:noFill/>
        </p:spPr>
        <p:txBody>
          <a:bodyPr lIns="108000" tIns="72000" rIns="0" bIns="0" anchor="t">
            <a:noAutofit/>
          </a:bodyPr>
          <a:lstStyle>
            <a:lvl1pPr algn="l">
              <a:defRPr sz="1800" b="0" i="0">
                <a:solidFill>
                  <a:schemeClr val="tx2"/>
                </a:solidFill>
                <a:latin typeface="+mj-lt"/>
                <a:cs typeface="Times New Roman" panose="02020603050405020304" pitchFamily="18" charset="0"/>
              </a:defRPr>
            </a:lvl1pPr>
          </a:lstStyle>
          <a:p>
            <a:pPr lvl="0"/>
            <a:r>
              <a:rPr lang="en-US" dirty="0"/>
              <a:t>Action title can use two lines</a:t>
            </a:r>
          </a:p>
        </p:txBody>
      </p:sp>
      <p:sp>
        <p:nvSpPr>
          <p:cNvPr id="36" name="Date Placeholder 2">
            <a:extLst>
              <a:ext uri="{FF2B5EF4-FFF2-40B4-BE49-F238E27FC236}">
                <a16:creationId xmlns:a16="http://schemas.microsoft.com/office/drawing/2014/main" id="{52AD16D6-EF7B-C7FA-1941-524F6EC43D85}"/>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8D75D0E4-DF44-7F49-9BE0-49A6DDD6A509}" type="datetime1">
              <a:rPr lang="en-GB" smtClean="0"/>
              <a:t>11/02/2025</a:t>
            </a:fld>
            <a:endParaRPr lang="en-US" dirty="0"/>
          </a:p>
        </p:txBody>
      </p:sp>
      <p:sp>
        <p:nvSpPr>
          <p:cNvPr id="37" name="Slide Number Placeholder 3">
            <a:extLst>
              <a:ext uri="{FF2B5EF4-FFF2-40B4-BE49-F238E27FC236}">
                <a16:creationId xmlns:a16="http://schemas.microsoft.com/office/drawing/2014/main" id="{DAF035EF-10BE-DB4F-B49A-CCA0255FF9E2}"/>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38" name="Footer Placeholder 9">
            <a:extLst>
              <a:ext uri="{FF2B5EF4-FFF2-40B4-BE49-F238E27FC236}">
                <a16:creationId xmlns:a16="http://schemas.microsoft.com/office/drawing/2014/main" id="{0DC1062D-852B-2B37-AA41-021B17E2444A}"/>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39" name="Text Placeholder 11">
            <a:extLst>
              <a:ext uri="{FF2B5EF4-FFF2-40B4-BE49-F238E27FC236}">
                <a16:creationId xmlns:a16="http://schemas.microsoft.com/office/drawing/2014/main" id="{93A023AF-888C-EAC1-2C20-810EC2E305CB}"/>
              </a:ext>
            </a:extLst>
          </p:cNvPr>
          <p:cNvSpPr>
            <a:spLocks noGrp="1"/>
          </p:cNvSpPr>
          <p:nvPr>
            <p:ph type="body" sz="quarter" idx="29" hasCustomPrompt="1"/>
          </p:nvPr>
        </p:nvSpPr>
        <p:spPr>
          <a:xfrm>
            <a:off x="244809" y="298562"/>
            <a:ext cx="5764105"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40" name="Text Placeholder 11">
            <a:extLst>
              <a:ext uri="{FF2B5EF4-FFF2-40B4-BE49-F238E27FC236}">
                <a16:creationId xmlns:a16="http://schemas.microsoft.com/office/drawing/2014/main" id="{F7D2DE3A-F00D-055B-667C-CF9992974968}"/>
              </a:ext>
            </a:extLst>
          </p:cNvPr>
          <p:cNvSpPr>
            <a:spLocks noGrp="1"/>
          </p:cNvSpPr>
          <p:nvPr>
            <p:ph type="body" sz="quarter" idx="30" hasCustomPrompt="1"/>
          </p:nvPr>
        </p:nvSpPr>
        <p:spPr>
          <a:xfrm>
            <a:off x="244809" y="958220"/>
            <a:ext cx="5764105"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41" name="Text Placeholder 6">
            <a:extLst>
              <a:ext uri="{FF2B5EF4-FFF2-40B4-BE49-F238E27FC236}">
                <a16:creationId xmlns:a16="http://schemas.microsoft.com/office/drawing/2014/main" id="{DDDEF8B9-347F-7599-DE7F-A319B994B773}"/>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3" name="Picture Placeholder 41">
            <a:extLst>
              <a:ext uri="{FF2B5EF4-FFF2-40B4-BE49-F238E27FC236}">
                <a16:creationId xmlns:a16="http://schemas.microsoft.com/office/drawing/2014/main" id="{61F43B95-5006-A94B-8016-810744285CDC}"/>
              </a:ext>
            </a:extLst>
          </p:cNvPr>
          <p:cNvSpPr>
            <a:spLocks noGrp="1"/>
          </p:cNvSpPr>
          <p:nvPr>
            <p:ph type="pic" sz="quarter" idx="31" hasCustomPrompt="1"/>
          </p:nvPr>
        </p:nvSpPr>
        <p:spPr>
          <a:xfrm>
            <a:off x="249670" y="1653540"/>
            <a:ext cx="4866745" cy="1142479"/>
          </a:xfrm>
          <a:prstGeom prst="rect">
            <a:avLst/>
          </a:prstGeom>
        </p:spPr>
        <p:txBody>
          <a:bodyPr/>
          <a:lstStyle>
            <a:lvl1pPr>
              <a:defRPr>
                <a:solidFill>
                  <a:schemeClr val="bg1"/>
                </a:solidFill>
              </a:defRPr>
            </a:lvl1pPr>
          </a:lstStyle>
          <a:p>
            <a:r>
              <a:rPr lang="en-US" dirty="0"/>
              <a:t>Click to add Picture</a:t>
            </a:r>
          </a:p>
        </p:txBody>
      </p:sp>
      <p:sp>
        <p:nvSpPr>
          <p:cNvPr id="4" name="Picture Placeholder 41">
            <a:extLst>
              <a:ext uri="{FF2B5EF4-FFF2-40B4-BE49-F238E27FC236}">
                <a16:creationId xmlns:a16="http://schemas.microsoft.com/office/drawing/2014/main" id="{4DF8C872-64D8-C19A-C825-A7320E3F4CEE}"/>
              </a:ext>
            </a:extLst>
          </p:cNvPr>
          <p:cNvSpPr>
            <a:spLocks noGrp="1"/>
          </p:cNvSpPr>
          <p:nvPr>
            <p:ph type="pic" sz="quarter" idx="32" hasCustomPrompt="1"/>
          </p:nvPr>
        </p:nvSpPr>
        <p:spPr>
          <a:xfrm>
            <a:off x="5422385" y="1653540"/>
            <a:ext cx="4866745" cy="1142479"/>
          </a:xfrm>
          <a:prstGeom prst="rect">
            <a:avLst/>
          </a:prstGeom>
        </p:spPr>
        <p:txBody>
          <a:bodyPr/>
          <a:lstStyle>
            <a:lvl1pPr>
              <a:defRPr>
                <a:solidFill>
                  <a:schemeClr val="bg1"/>
                </a:solidFill>
              </a:defRPr>
            </a:lvl1pPr>
          </a:lstStyle>
          <a:p>
            <a:r>
              <a:rPr lang="en-US" dirty="0"/>
              <a:t>Click to add Picture</a:t>
            </a:r>
          </a:p>
        </p:txBody>
      </p:sp>
      <p:sp>
        <p:nvSpPr>
          <p:cNvPr id="6" name="Text Placeholder 15">
            <a:extLst>
              <a:ext uri="{FF2B5EF4-FFF2-40B4-BE49-F238E27FC236}">
                <a16:creationId xmlns:a16="http://schemas.microsoft.com/office/drawing/2014/main" id="{5CD4DB1A-0E7D-BCD7-E6D5-3CFA3FEC0BB1}"/>
              </a:ext>
            </a:extLst>
          </p:cNvPr>
          <p:cNvSpPr>
            <a:spLocks noGrp="1"/>
          </p:cNvSpPr>
          <p:nvPr>
            <p:ph type="body" sz="quarter" idx="34" hasCustomPrompt="1"/>
          </p:nvPr>
        </p:nvSpPr>
        <p:spPr>
          <a:xfrm>
            <a:off x="5431206" y="3428999"/>
            <a:ext cx="4866746" cy="2554499"/>
          </a:xfrm>
          <a:prstGeom prst="snip2DiagRect">
            <a:avLst>
              <a:gd name="adj1" fmla="val 15144"/>
              <a:gd name="adj2" fmla="val 0"/>
            </a:avLst>
          </a:prstGeom>
          <a:solidFill>
            <a:schemeClr val="bg1">
              <a:alpha val="17084"/>
            </a:schemeClr>
          </a:solidFill>
        </p:spPr>
        <p:txBody>
          <a:bodyPr lIns="144000" tIns="108000" rIns="0" bIns="0" anchor="t">
            <a:normAutofit/>
          </a:bodyPr>
          <a:lstStyle>
            <a:lvl1pPr marL="134938" indent="-134938" algn="l">
              <a:buFont typeface="Arial" panose="020B0604020202020204" pitchFamily="34" charset="0"/>
              <a:buChar char="•"/>
              <a:tabLst/>
              <a:defRPr sz="1050">
                <a:solidFill>
                  <a:schemeClr val="bg1"/>
                </a:solidFill>
                <a:latin typeface="+mn-lt"/>
              </a:defRPr>
            </a:lvl1pPr>
          </a:lstStyle>
          <a:p>
            <a:pPr lvl="0"/>
            <a:r>
              <a:rPr lang="en-US" dirty="0"/>
              <a:t>Body copy explaining action goes here</a:t>
            </a:r>
          </a:p>
        </p:txBody>
      </p:sp>
      <p:sp>
        <p:nvSpPr>
          <p:cNvPr id="2" name="Text Placeholder 15">
            <a:extLst>
              <a:ext uri="{FF2B5EF4-FFF2-40B4-BE49-F238E27FC236}">
                <a16:creationId xmlns:a16="http://schemas.microsoft.com/office/drawing/2014/main" id="{8B8BCE93-5A6B-A21F-38CC-F57A213E14F1}"/>
              </a:ext>
            </a:extLst>
          </p:cNvPr>
          <p:cNvSpPr>
            <a:spLocks noGrp="1"/>
          </p:cNvSpPr>
          <p:nvPr>
            <p:ph type="body" sz="quarter" idx="35" hasCustomPrompt="1"/>
          </p:nvPr>
        </p:nvSpPr>
        <p:spPr>
          <a:xfrm>
            <a:off x="254681" y="3428999"/>
            <a:ext cx="4866746" cy="2554499"/>
          </a:xfrm>
          <a:prstGeom prst="snip2DiagRect">
            <a:avLst>
              <a:gd name="adj1" fmla="val 15144"/>
              <a:gd name="adj2" fmla="val 0"/>
            </a:avLst>
          </a:prstGeom>
          <a:solidFill>
            <a:schemeClr val="bg1">
              <a:alpha val="17084"/>
            </a:schemeClr>
          </a:solidFill>
        </p:spPr>
        <p:txBody>
          <a:bodyPr lIns="144000" tIns="108000" rIns="0" bIns="0" anchor="t">
            <a:normAutofit/>
          </a:bodyPr>
          <a:lstStyle>
            <a:lvl1pPr marL="134938" indent="-134938" algn="l">
              <a:buFont typeface="Arial" panose="020B0604020202020204" pitchFamily="34" charset="0"/>
              <a:buChar char="•"/>
              <a:tabLst/>
              <a:defRPr sz="1050">
                <a:solidFill>
                  <a:schemeClr val="bg1"/>
                </a:solidFill>
                <a:latin typeface="+mn-lt"/>
              </a:defRPr>
            </a:lvl1pPr>
          </a:lstStyle>
          <a:p>
            <a:pPr lvl="0"/>
            <a:r>
              <a:rPr lang="en-US" dirty="0"/>
              <a:t>Body copy explaining action goes here</a:t>
            </a:r>
          </a:p>
        </p:txBody>
      </p:sp>
    </p:spTree>
    <p:custDataLst>
      <p:tags r:id="rId1"/>
    </p:custDataLst>
    <p:extLst>
      <p:ext uri="{BB962C8B-B14F-4D97-AF65-F5344CB8AC3E}">
        <p14:creationId xmlns:p14="http://schemas.microsoft.com/office/powerpoint/2010/main" val="1668712014"/>
      </p:ext>
    </p:extLst>
  </p:cSld>
  <p:clrMapOvr>
    <a:masterClrMapping/>
  </p:clrMapOv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Copy, Image">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Picture Placeholder 3">
            <a:extLst>
              <a:ext uri="{FF2B5EF4-FFF2-40B4-BE49-F238E27FC236}">
                <a16:creationId xmlns:a16="http://schemas.microsoft.com/office/drawing/2014/main" id="{03015394-43B5-0D0D-A6F3-92AB0C3792D3}"/>
              </a:ext>
            </a:extLst>
          </p:cNvPr>
          <p:cNvSpPr>
            <a:spLocks noGrp="1"/>
          </p:cNvSpPr>
          <p:nvPr>
            <p:ph type="pic" sz="quarter" idx="12"/>
          </p:nvPr>
        </p:nvSpPr>
        <p:spPr>
          <a:xfrm>
            <a:off x="6096000" y="0"/>
            <a:ext cx="6096000" cy="6858000"/>
          </a:xfrm>
          <a:prstGeom prst="flowChartPunchedCard">
            <a:avLst/>
          </a:prstGeom>
        </p:spPr>
        <p:txBody>
          <a:bodyPr/>
          <a:lstStyle/>
          <a:p>
            <a:endParaRPr lang="en-US"/>
          </a:p>
        </p:txBody>
      </p:sp>
      <p:pic>
        <p:nvPicPr>
          <p:cNvPr id="5" name="Picture 4" descr="Logo&#10;&#10;Description automatically generated">
            <a:extLst>
              <a:ext uri="{FF2B5EF4-FFF2-40B4-BE49-F238E27FC236}">
                <a16:creationId xmlns:a16="http://schemas.microsoft.com/office/drawing/2014/main" id="{133466A0-DF2E-16B0-C9D0-C046B11CCD6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10" name="Text Placeholder 15">
            <a:extLst>
              <a:ext uri="{FF2B5EF4-FFF2-40B4-BE49-F238E27FC236}">
                <a16:creationId xmlns:a16="http://schemas.microsoft.com/office/drawing/2014/main" id="{42457452-F50F-FA10-1632-667072D4D733}"/>
              </a:ext>
            </a:extLst>
          </p:cNvPr>
          <p:cNvSpPr>
            <a:spLocks noGrp="1"/>
          </p:cNvSpPr>
          <p:nvPr>
            <p:ph type="body" sz="quarter" idx="11" hasCustomPrompt="1"/>
          </p:nvPr>
        </p:nvSpPr>
        <p:spPr>
          <a:xfrm>
            <a:off x="244810" y="1630305"/>
            <a:ext cx="5549018"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
        <p:nvSpPr>
          <p:cNvPr id="15" name="Date Placeholder 2">
            <a:extLst>
              <a:ext uri="{FF2B5EF4-FFF2-40B4-BE49-F238E27FC236}">
                <a16:creationId xmlns:a16="http://schemas.microsoft.com/office/drawing/2014/main" id="{53B8C321-68F0-972E-C8EA-3ADFFA200AC9}"/>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FBBA8AC8-8B13-714A-9559-354C5716579E}" type="datetime1">
              <a:rPr lang="en-GB" smtClean="0"/>
              <a:t>11/02/2025</a:t>
            </a:fld>
            <a:endParaRPr lang="en-US" dirty="0"/>
          </a:p>
        </p:txBody>
      </p:sp>
      <p:sp>
        <p:nvSpPr>
          <p:cNvPr id="16" name="Slide Number Placeholder 3">
            <a:extLst>
              <a:ext uri="{FF2B5EF4-FFF2-40B4-BE49-F238E27FC236}">
                <a16:creationId xmlns:a16="http://schemas.microsoft.com/office/drawing/2014/main" id="{C1CC81CD-E1E2-3E50-1EAA-8D1553CD83EC}"/>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17" name="Footer Placeholder 9">
            <a:extLst>
              <a:ext uri="{FF2B5EF4-FFF2-40B4-BE49-F238E27FC236}">
                <a16:creationId xmlns:a16="http://schemas.microsoft.com/office/drawing/2014/main" id="{A104B88A-7457-9CDA-0C4D-3CF820894BA2}"/>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8" name="Text Placeholder 11">
            <a:extLst>
              <a:ext uri="{FF2B5EF4-FFF2-40B4-BE49-F238E27FC236}">
                <a16:creationId xmlns:a16="http://schemas.microsoft.com/office/drawing/2014/main" id="{4E0A01A2-F842-4B15-EF78-1F2DFFA0595C}"/>
              </a:ext>
            </a:extLst>
          </p:cNvPr>
          <p:cNvSpPr>
            <a:spLocks noGrp="1"/>
          </p:cNvSpPr>
          <p:nvPr>
            <p:ph type="body" sz="quarter" idx="22" hasCustomPrompt="1"/>
          </p:nvPr>
        </p:nvSpPr>
        <p:spPr>
          <a:xfrm>
            <a:off x="244810" y="298562"/>
            <a:ext cx="5583426"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9" name="Text Placeholder 11">
            <a:extLst>
              <a:ext uri="{FF2B5EF4-FFF2-40B4-BE49-F238E27FC236}">
                <a16:creationId xmlns:a16="http://schemas.microsoft.com/office/drawing/2014/main" id="{56F6402B-5024-12D6-3EC6-C5AA6075A1F9}"/>
              </a:ext>
            </a:extLst>
          </p:cNvPr>
          <p:cNvSpPr>
            <a:spLocks noGrp="1"/>
          </p:cNvSpPr>
          <p:nvPr>
            <p:ph type="body" sz="quarter" idx="23" hasCustomPrompt="1"/>
          </p:nvPr>
        </p:nvSpPr>
        <p:spPr>
          <a:xfrm>
            <a:off x="244810" y="958220"/>
            <a:ext cx="5583426"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20" name="Text Placeholder 6">
            <a:extLst>
              <a:ext uri="{FF2B5EF4-FFF2-40B4-BE49-F238E27FC236}">
                <a16:creationId xmlns:a16="http://schemas.microsoft.com/office/drawing/2014/main" id="{64818AC9-FBEE-087F-531A-A4466EAA5C7A}"/>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2266924637"/>
      </p:ext>
    </p:extLst>
  </p:cSld>
  <p:clrMapOvr>
    <a:masterClrMapping/>
  </p:clrMapOv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7_Divider 4">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C3CF5160-F29B-1E1C-3451-4FBD368D1629}"/>
              </a:ext>
            </a:extLst>
          </p:cNvPr>
          <p:cNvSpPr>
            <a:spLocks noGrp="1"/>
          </p:cNvSpPr>
          <p:nvPr>
            <p:ph type="body" sz="quarter" idx="12" hasCustomPrompt="1"/>
          </p:nvPr>
        </p:nvSpPr>
        <p:spPr>
          <a:xfrm>
            <a:off x="1042642" y="2462762"/>
            <a:ext cx="6116320" cy="925540"/>
          </a:xfrm>
          <a:prstGeom prst="rect">
            <a:avLst/>
          </a:prstGeom>
        </p:spPr>
        <p:txBody>
          <a:bodyPr anchor="b">
            <a:normAutofit/>
          </a:bodyPr>
          <a:lstStyle>
            <a:lvl1pPr>
              <a:defRPr sz="4800" baseline="0">
                <a:solidFill>
                  <a:schemeClr val="bg1"/>
                </a:solidFill>
                <a:latin typeface="+mj-lt"/>
              </a:defRPr>
            </a:lvl1pPr>
          </a:lstStyle>
          <a:p>
            <a:pPr lvl="0"/>
            <a:r>
              <a:rPr lang="en-GB" dirty="0"/>
              <a:t>Title goes here</a:t>
            </a:r>
          </a:p>
        </p:txBody>
      </p:sp>
      <p:sp>
        <p:nvSpPr>
          <p:cNvPr id="16" name="Text Placeholder 15">
            <a:extLst>
              <a:ext uri="{FF2B5EF4-FFF2-40B4-BE49-F238E27FC236}">
                <a16:creationId xmlns:a16="http://schemas.microsoft.com/office/drawing/2014/main" id="{BA4C636C-EAD4-85E3-1053-675241DB6779}"/>
              </a:ext>
            </a:extLst>
          </p:cNvPr>
          <p:cNvSpPr>
            <a:spLocks noGrp="1"/>
          </p:cNvSpPr>
          <p:nvPr>
            <p:ph type="body" sz="quarter" idx="13" hasCustomPrompt="1"/>
          </p:nvPr>
        </p:nvSpPr>
        <p:spPr>
          <a:xfrm>
            <a:off x="1042642" y="3458470"/>
            <a:ext cx="6120158" cy="405742"/>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pic>
        <p:nvPicPr>
          <p:cNvPr id="19" name="Picture 18" descr="Logo&#10;&#10;Description automatically generated">
            <a:extLst>
              <a:ext uri="{FF2B5EF4-FFF2-40B4-BE49-F238E27FC236}">
                <a16:creationId xmlns:a16="http://schemas.microsoft.com/office/drawing/2014/main" id="{7EA14D11-C872-BAAC-80EC-B41E44B59D8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cxnSp>
        <p:nvCxnSpPr>
          <p:cNvPr id="5" name="Straight Connector 4">
            <a:extLst>
              <a:ext uri="{FF2B5EF4-FFF2-40B4-BE49-F238E27FC236}">
                <a16:creationId xmlns:a16="http://schemas.microsoft.com/office/drawing/2014/main" id="{E8CF2C47-C9A5-2D75-FAE5-01FCD0EEB302}"/>
              </a:ext>
            </a:extLst>
          </p:cNvPr>
          <p:cNvCxnSpPr>
            <a:cxnSpLocks/>
          </p:cNvCxnSpPr>
          <p:nvPr userDrawn="1"/>
        </p:nvCxnSpPr>
        <p:spPr bwMode="gray">
          <a:xfrm flipV="1">
            <a:off x="445081" y="1818818"/>
            <a:ext cx="1217464" cy="1174972"/>
          </a:xfrm>
          <a:prstGeom prst="line">
            <a:avLst/>
          </a:prstGeom>
          <a:ln w="22225" cap="flat">
            <a:solidFill>
              <a:schemeClr val="tx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ext Placeholder 15">
            <a:extLst>
              <a:ext uri="{FF2B5EF4-FFF2-40B4-BE49-F238E27FC236}">
                <a16:creationId xmlns:a16="http://schemas.microsoft.com/office/drawing/2014/main" id="{6D04D49D-A8BE-0DC5-9051-8B200C04ACE2}"/>
              </a:ext>
            </a:extLst>
          </p:cNvPr>
          <p:cNvSpPr>
            <a:spLocks noGrp="1"/>
          </p:cNvSpPr>
          <p:nvPr>
            <p:ph type="body" sz="quarter" idx="14" hasCustomPrompt="1"/>
          </p:nvPr>
        </p:nvSpPr>
        <p:spPr>
          <a:xfrm>
            <a:off x="1042642" y="5121372"/>
            <a:ext cx="6120158" cy="405742"/>
          </a:xfrm>
          <a:prstGeom prst="rect">
            <a:avLst/>
          </a:prstGeom>
        </p:spPr>
        <p:txBody>
          <a:bodyPr>
            <a:normAutofit/>
          </a:bodyPr>
          <a:lstStyle>
            <a:lvl1pPr>
              <a:defRPr sz="1200" baseline="0">
                <a:solidFill>
                  <a:schemeClr val="bg1"/>
                </a:solidFill>
                <a:latin typeface="+mn-lt"/>
              </a:defRPr>
            </a:lvl1pPr>
          </a:lstStyle>
          <a:p>
            <a:pPr lvl="0"/>
            <a:r>
              <a:rPr lang="en-GB" dirty="0"/>
              <a:t>Date/Name/Note</a:t>
            </a:r>
            <a:endParaRPr lang="en-US" dirty="0"/>
          </a:p>
        </p:txBody>
      </p:sp>
    </p:spTree>
    <p:custDataLst>
      <p:tags r:id="rId1"/>
    </p:custDataLst>
    <p:extLst>
      <p:ext uri="{BB962C8B-B14F-4D97-AF65-F5344CB8AC3E}">
        <p14:creationId xmlns:p14="http://schemas.microsoft.com/office/powerpoint/2010/main" val="1457194144"/>
      </p:ext>
    </p:extLst>
  </p:cSld>
  <p:clrMapOvr>
    <a:masterClrMapping/>
  </p:clrMapOvr>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Copy Blue – Lef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8338C-59DD-BADC-B695-F1DCCC3210DE}"/>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2" name="Date Placeholder 2">
            <a:extLst>
              <a:ext uri="{FF2B5EF4-FFF2-40B4-BE49-F238E27FC236}">
                <a16:creationId xmlns:a16="http://schemas.microsoft.com/office/drawing/2014/main" id="{C09F3AA3-6975-6983-D5EA-98B4650BC7DE}"/>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1B392922-E472-0C4F-91E9-BEC41015AD16}" type="datetime1">
              <a:rPr lang="en-GB" smtClean="0"/>
              <a:t>11/02/2025</a:t>
            </a:fld>
            <a:endParaRPr lang="en-US" dirty="0"/>
          </a:p>
        </p:txBody>
      </p:sp>
      <p:sp>
        <p:nvSpPr>
          <p:cNvPr id="5" name="Slide Number Placeholder 3">
            <a:extLst>
              <a:ext uri="{FF2B5EF4-FFF2-40B4-BE49-F238E27FC236}">
                <a16:creationId xmlns:a16="http://schemas.microsoft.com/office/drawing/2014/main" id="{1659CFC2-8167-BF57-71EA-31896C13378B}"/>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8" name="Footer Placeholder 9">
            <a:extLst>
              <a:ext uri="{FF2B5EF4-FFF2-40B4-BE49-F238E27FC236}">
                <a16:creationId xmlns:a16="http://schemas.microsoft.com/office/drawing/2014/main" id="{4F161420-9F3D-8C3A-46B2-B6007F4CCCF0}"/>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0" name="Text Placeholder 15">
            <a:extLst>
              <a:ext uri="{FF2B5EF4-FFF2-40B4-BE49-F238E27FC236}">
                <a16:creationId xmlns:a16="http://schemas.microsoft.com/office/drawing/2014/main" id="{6613D115-C6D0-C746-B967-A3919412DCEA}"/>
              </a:ext>
            </a:extLst>
          </p:cNvPr>
          <p:cNvSpPr>
            <a:spLocks noGrp="1"/>
          </p:cNvSpPr>
          <p:nvPr>
            <p:ph type="body" sz="quarter" idx="11" hasCustomPrompt="1"/>
          </p:nvPr>
        </p:nvSpPr>
        <p:spPr>
          <a:xfrm>
            <a:off x="244809" y="1630305"/>
            <a:ext cx="5588431"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
        <p:nvSpPr>
          <p:cNvPr id="15" name="Text Placeholder 15">
            <a:extLst>
              <a:ext uri="{FF2B5EF4-FFF2-40B4-BE49-F238E27FC236}">
                <a16:creationId xmlns:a16="http://schemas.microsoft.com/office/drawing/2014/main" id="{EEEEE75C-1A6C-F747-BD59-DECDAB354EB6}"/>
              </a:ext>
            </a:extLst>
          </p:cNvPr>
          <p:cNvSpPr>
            <a:spLocks noGrp="1"/>
          </p:cNvSpPr>
          <p:nvPr>
            <p:ph type="body" sz="quarter" idx="23" hasCustomPrompt="1"/>
          </p:nvPr>
        </p:nvSpPr>
        <p:spPr>
          <a:xfrm>
            <a:off x="6096000" y="1630305"/>
            <a:ext cx="5760645"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
        <p:nvSpPr>
          <p:cNvPr id="13" name="Text Placeholder 11">
            <a:extLst>
              <a:ext uri="{FF2B5EF4-FFF2-40B4-BE49-F238E27FC236}">
                <a16:creationId xmlns:a16="http://schemas.microsoft.com/office/drawing/2014/main" id="{D6C54ECC-CA9A-4239-B129-22E3C94FEB68}"/>
              </a:ext>
            </a:extLst>
          </p:cNvPr>
          <p:cNvSpPr>
            <a:spLocks noGrp="1"/>
          </p:cNvSpPr>
          <p:nvPr>
            <p:ph type="body" sz="quarter" idx="22"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6" name="Text Placeholder 11">
            <a:extLst>
              <a:ext uri="{FF2B5EF4-FFF2-40B4-BE49-F238E27FC236}">
                <a16:creationId xmlns:a16="http://schemas.microsoft.com/office/drawing/2014/main" id="{05C8FF24-E450-49CF-B516-6E3D8DAD13F4}"/>
              </a:ext>
            </a:extLst>
          </p:cNvPr>
          <p:cNvSpPr>
            <a:spLocks noGrp="1"/>
          </p:cNvSpPr>
          <p:nvPr>
            <p:ph type="body" sz="quarter" idx="24"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3" name="Text Placeholder 6">
            <a:extLst>
              <a:ext uri="{FF2B5EF4-FFF2-40B4-BE49-F238E27FC236}">
                <a16:creationId xmlns:a16="http://schemas.microsoft.com/office/drawing/2014/main" id="{0A5000B4-CA7A-1ADF-17CA-20961CA76A30}"/>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1437429230"/>
      </p:ext>
    </p:extLst>
  </p:cSld>
  <p:clrMapOvr>
    <a:masterClrMapping/>
  </p:clrMapOvr>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C2F251-BCEE-CF95-1C8A-3F6F0F12868B}"/>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D6E044C-1709-FD45-8E6E-DF2B96F1391A}"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11">
            <a:extLst>
              <a:ext uri="{FF2B5EF4-FFF2-40B4-BE49-F238E27FC236}">
                <a16:creationId xmlns:a16="http://schemas.microsoft.com/office/drawing/2014/main" id="{EA74F960-2687-D4D1-B550-91E1FB29C9AE}"/>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2908103393"/>
      </p:ext>
    </p:extLst>
  </p:cSld>
  <p:clrMapOvr>
    <a:masterClrMapping/>
  </p:clrMapOvr>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Title, Copy, Image">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Picture Placeholder 3">
            <a:extLst>
              <a:ext uri="{FF2B5EF4-FFF2-40B4-BE49-F238E27FC236}">
                <a16:creationId xmlns:a16="http://schemas.microsoft.com/office/drawing/2014/main" id="{03015394-43B5-0D0D-A6F3-92AB0C3792D3}"/>
              </a:ext>
            </a:extLst>
          </p:cNvPr>
          <p:cNvSpPr>
            <a:spLocks noGrp="1"/>
          </p:cNvSpPr>
          <p:nvPr>
            <p:ph type="pic" sz="quarter" idx="12"/>
          </p:nvPr>
        </p:nvSpPr>
        <p:spPr>
          <a:xfrm>
            <a:off x="4038600" y="0"/>
            <a:ext cx="8153400" cy="6858000"/>
          </a:xfrm>
          <a:prstGeom prst="flowChartPunchedCard">
            <a:avLst/>
          </a:prstGeom>
        </p:spPr>
        <p:txBody>
          <a:bodyPr/>
          <a:lstStyle/>
          <a:p>
            <a:endParaRPr lang="en-US"/>
          </a:p>
        </p:txBody>
      </p:sp>
      <p:pic>
        <p:nvPicPr>
          <p:cNvPr id="5" name="Picture 4" descr="Logo&#10;&#10;Description automatically generated">
            <a:extLst>
              <a:ext uri="{FF2B5EF4-FFF2-40B4-BE49-F238E27FC236}">
                <a16:creationId xmlns:a16="http://schemas.microsoft.com/office/drawing/2014/main" id="{133466A0-DF2E-16B0-C9D0-C046B11CCD6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15" name="Date Placeholder 2">
            <a:extLst>
              <a:ext uri="{FF2B5EF4-FFF2-40B4-BE49-F238E27FC236}">
                <a16:creationId xmlns:a16="http://schemas.microsoft.com/office/drawing/2014/main" id="{53B8C321-68F0-972E-C8EA-3ADFFA200AC9}"/>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806B102D-96E0-CD41-AC7C-41C6D231AD90}" type="datetime1">
              <a:rPr lang="en-GB" smtClean="0"/>
              <a:t>11/02/2025</a:t>
            </a:fld>
            <a:endParaRPr lang="en-US" dirty="0"/>
          </a:p>
        </p:txBody>
      </p:sp>
      <p:sp>
        <p:nvSpPr>
          <p:cNvPr id="16" name="Slide Number Placeholder 3">
            <a:extLst>
              <a:ext uri="{FF2B5EF4-FFF2-40B4-BE49-F238E27FC236}">
                <a16:creationId xmlns:a16="http://schemas.microsoft.com/office/drawing/2014/main" id="{C1CC81CD-E1E2-3E50-1EAA-8D1553CD83EC}"/>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17" name="Footer Placeholder 9">
            <a:extLst>
              <a:ext uri="{FF2B5EF4-FFF2-40B4-BE49-F238E27FC236}">
                <a16:creationId xmlns:a16="http://schemas.microsoft.com/office/drawing/2014/main" id="{A104B88A-7457-9CDA-0C4D-3CF820894BA2}"/>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8" name="Text Placeholder 11">
            <a:extLst>
              <a:ext uri="{FF2B5EF4-FFF2-40B4-BE49-F238E27FC236}">
                <a16:creationId xmlns:a16="http://schemas.microsoft.com/office/drawing/2014/main" id="{4E0A01A2-F842-4B15-EF78-1F2DFFA0595C}"/>
              </a:ext>
            </a:extLst>
          </p:cNvPr>
          <p:cNvSpPr>
            <a:spLocks noGrp="1"/>
          </p:cNvSpPr>
          <p:nvPr>
            <p:ph type="body" sz="quarter" idx="22" hasCustomPrompt="1"/>
          </p:nvPr>
        </p:nvSpPr>
        <p:spPr>
          <a:xfrm>
            <a:off x="244810" y="298562"/>
            <a:ext cx="3618530"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9" name="Text Placeholder 11">
            <a:extLst>
              <a:ext uri="{FF2B5EF4-FFF2-40B4-BE49-F238E27FC236}">
                <a16:creationId xmlns:a16="http://schemas.microsoft.com/office/drawing/2014/main" id="{56F6402B-5024-12D6-3EC6-C5AA6075A1F9}"/>
              </a:ext>
            </a:extLst>
          </p:cNvPr>
          <p:cNvSpPr>
            <a:spLocks noGrp="1"/>
          </p:cNvSpPr>
          <p:nvPr>
            <p:ph type="body" sz="quarter" idx="23" hasCustomPrompt="1"/>
          </p:nvPr>
        </p:nvSpPr>
        <p:spPr>
          <a:xfrm>
            <a:off x="244810" y="958220"/>
            <a:ext cx="3618530"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20" name="Text Placeholder 6">
            <a:extLst>
              <a:ext uri="{FF2B5EF4-FFF2-40B4-BE49-F238E27FC236}">
                <a16:creationId xmlns:a16="http://schemas.microsoft.com/office/drawing/2014/main" id="{64818AC9-FBEE-087F-531A-A4466EAA5C7A}"/>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1163497676"/>
      </p:ext>
    </p:extLst>
  </p:cSld>
  <p:clrMapOvr>
    <a:masterClrMapping/>
  </p:clrMapOvr>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3_Cov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3F98A16-348C-8C7D-C1E2-2C8E894F9770}"/>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2" name="Date Placeholder 2">
            <a:extLst>
              <a:ext uri="{FF2B5EF4-FFF2-40B4-BE49-F238E27FC236}">
                <a16:creationId xmlns:a16="http://schemas.microsoft.com/office/drawing/2014/main" id="{42D3893D-BD67-0415-5103-05E6855A6C0B}"/>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8A8B5D95-8612-944E-A9C0-56F2024102CB}" type="datetime1">
              <a:rPr lang="en-GB" smtClean="0"/>
              <a:t>11/02/2025</a:t>
            </a:fld>
            <a:endParaRPr lang="en-US" dirty="0"/>
          </a:p>
        </p:txBody>
      </p:sp>
      <p:sp>
        <p:nvSpPr>
          <p:cNvPr id="3" name="Slide Number Placeholder 3">
            <a:extLst>
              <a:ext uri="{FF2B5EF4-FFF2-40B4-BE49-F238E27FC236}">
                <a16:creationId xmlns:a16="http://schemas.microsoft.com/office/drawing/2014/main" id="{FDA90E66-D199-5CD7-BFF4-CF7C619833A3}"/>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4" name="Footer Placeholder 9">
            <a:extLst>
              <a:ext uri="{FF2B5EF4-FFF2-40B4-BE49-F238E27FC236}">
                <a16:creationId xmlns:a16="http://schemas.microsoft.com/office/drawing/2014/main" id="{AB640F1B-1315-917A-7556-EA82D8F219C3}"/>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5" name="Text Placeholder 6">
            <a:extLst>
              <a:ext uri="{FF2B5EF4-FFF2-40B4-BE49-F238E27FC236}">
                <a16:creationId xmlns:a16="http://schemas.microsoft.com/office/drawing/2014/main" id="{4C6CC1AE-44FA-FC6C-716E-888504677FFA}"/>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6" name="Text Placeholder 11">
            <a:extLst>
              <a:ext uri="{FF2B5EF4-FFF2-40B4-BE49-F238E27FC236}">
                <a16:creationId xmlns:a16="http://schemas.microsoft.com/office/drawing/2014/main" id="{0AC54582-5200-E150-1547-C2531EA9618B}"/>
              </a:ext>
            </a:extLst>
          </p:cNvPr>
          <p:cNvSpPr>
            <a:spLocks noGrp="1"/>
          </p:cNvSpPr>
          <p:nvPr>
            <p:ph type="body" sz="quarter" idx="22" hasCustomPrompt="1"/>
          </p:nvPr>
        </p:nvSpPr>
        <p:spPr>
          <a:xfrm>
            <a:off x="244809" y="298562"/>
            <a:ext cx="9799254"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7" name="Text Placeholder 11">
            <a:extLst>
              <a:ext uri="{FF2B5EF4-FFF2-40B4-BE49-F238E27FC236}">
                <a16:creationId xmlns:a16="http://schemas.microsoft.com/office/drawing/2014/main" id="{0FBDFCEA-DC17-7CA0-A92C-6C779214A058}"/>
              </a:ext>
            </a:extLst>
          </p:cNvPr>
          <p:cNvSpPr>
            <a:spLocks noGrp="1"/>
          </p:cNvSpPr>
          <p:nvPr>
            <p:ph type="body" sz="quarter" idx="23" hasCustomPrompt="1"/>
          </p:nvPr>
        </p:nvSpPr>
        <p:spPr>
          <a:xfrm>
            <a:off x="244809" y="958220"/>
            <a:ext cx="9799254"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Tree>
    <p:custDataLst>
      <p:tags r:id="rId1"/>
    </p:custDataLst>
    <p:extLst>
      <p:ext uri="{BB962C8B-B14F-4D97-AF65-F5344CB8AC3E}">
        <p14:creationId xmlns:p14="http://schemas.microsoft.com/office/powerpoint/2010/main" val="2518421855"/>
      </p:ext>
    </p:extLst>
  </p:cSld>
  <p:clrMapOvr>
    <a:masterClrMapping/>
  </p:clrMapOvr>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Cov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3F98A16-348C-8C7D-C1E2-2C8E894F9770}"/>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4" name="Date Placeholder 2">
            <a:extLst>
              <a:ext uri="{FF2B5EF4-FFF2-40B4-BE49-F238E27FC236}">
                <a16:creationId xmlns:a16="http://schemas.microsoft.com/office/drawing/2014/main" id="{F1805584-B1CE-D977-919B-8F5BE9240C32}"/>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1F553BFD-B7EA-434B-AF26-F704CD09D9B0}" type="datetime1">
              <a:rPr lang="en-GB" smtClean="0"/>
              <a:t>11/02/2025</a:t>
            </a:fld>
            <a:endParaRPr lang="en-US" dirty="0"/>
          </a:p>
        </p:txBody>
      </p:sp>
      <p:sp>
        <p:nvSpPr>
          <p:cNvPr id="5" name="Slide Number Placeholder 3">
            <a:extLst>
              <a:ext uri="{FF2B5EF4-FFF2-40B4-BE49-F238E27FC236}">
                <a16:creationId xmlns:a16="http://schemas.microsoft.com/office/drawing/2014/main" id="{5FA4B6F7-5131-14D4-C880-5CFC651D87AB}"/>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6" name="Footer Placeholder 9">
            <a:extLst>
              <a:ext uri="{FF2B5EF4-FFF2-40B4-BE49-F238E27FC236}">
                <a16:creationId xmlns:a16="http://schemas.microsoft.com/office/drawing/2014/main" id="{C730047C-C90A-68CD-822B-1F4BE4427BD3}"/>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0" name="Text Placeholder 15">
            <a:extLst>
              <a:ext uri="{FF2B5EF4-FFF2-40B4-BE49-F238E27FC236}">
                <a16:creationId xmlns:a16="http://schemas.microsoft.com/office/drawing/2014/main" id="{4CFC31DF-01F6-D62B-4A88-6BD9C99EC56C}"/>
              </a:ext>
            </a:extLst>
          </p:cNvPr>
          <p:cNvSpPr>
            <a:spLocks noGrp="1"/>
          </p:cNvSpPr>
          <p:nvPr>
            <p:ph type="body" sz="quarter" idx="11" hasCustomPrompt="1"/>
          </p:nvPr>
        </p:nvSpPr>
        <p:spPr>
          <a:xfrm>
            <a:off x="244810" y="1563529"/>
            <a:ext cx="3396186" cy="4501991"/>
          </a:xfrm>
        </p:spPr>
        <p:txBody>
          <a:bodyPr>
            <a:normAutofit/>
          </a:bodyPr>
          <a:lstStyle>
            <a:lvl1pPr>
              <a:defRPr sz="1600" baseline="0">
                <a:solidFill>
                  <a:schemeClr val="bg1"/>
                </a:solidFill>
                <a:latin typeface="+mn-lt"/>
              </a:defRPr>
            </a:lvl1pPr>
          </a:lstStyle>
          <a:p>
            <a:pPr lvl="0"/>
            <a:r>
              <a:rPr lang="en-GB" dirty="0"/>
              <a:t>Body Copy</a:t>
            </a:r>
            <a:endParaRPr lang="en-US" dirty="0"/>
          </a:p>
        </p:txBody>
      </p:sp>
      <p:sp>
        <p:nvSpPr>
          <p:cNvPr id="12" name="Text Placeholder 11">
            <a:extLst>
              <a:ext uri="{FF2B5EF4-FFF2-40B4-BE49-F238E27FC236}">
                <a16:creationId xmlns:a16="http://schemas.microsoft.com/office/drawing/2014/main" id="{17C2992C-9564-4F7A-9526-A6322ECD67B1}"/>
              </a:ext>
            </a:extLst>
          </p:cNvPr>
          <p:cNvSpPr>
            <a:spLocks noGrp="1"/>
          </p:cNvSpPr>
          <p:nvPr>
            <p:ph type="body" sz="quarter" idx="22" hasCustomPrompt="1"/>
          </p:nvPr>
        </p:nvSpPr>
        <p:spPr>
          <a:xfrm>
            <a:off x="244809" y="298562"/>
            <a:ext cx="3396187"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7" name="Text Placeholder 11">
            <a:extLst>
              <a:ext uri="{FF2B5EF4-FFF2-40B4-BE49-F238E27FC236}">
                <a16:creationId xmlns:a16="http://schemas.microsoft.com/office/drawing/2014/main" id="{0E0C45AB-9D00-4743-8ED2-37C3E375F562}"/>
              </a:ext>
            </a:extLst>
          </p:cNvPr>
          <p:cNvSpPr>
            <a:spLocks noGrp="1"/>
          </p:cNvSpPr>
          <p:nvPr>
            <p:ph type="body" sz="quarter" idx="23" hasCustomPrompt="1"/>
          </p:nvPr>
        </p:nvSpPr>
        <p:spPr>
          <a:xfrm>
            <a:off x="244809" y="958220"/>
            <a:ext cx="3396187"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2" name="Text Placeholder 6">
            <a:extLst>
              <a:ext uri="{FF2B5EF4-FFF2-40B4-BE49-F238E27FC236}">
                <a16:creationId xmlns:a16="http://schemas.microsoft.com/office/drawing/2014/main" id="{7C88DA82-1258-7F24-1839-7F2EBDBE6684}"/>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2751790027"/>
      </p:ext>
    </p:extLst>
  </p:cSld>
  <p:clrMapOvr>
    <a:masterClrMapping/>
  </p:clrMapOvr>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6_Title">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E298C8FF-E584-C174-CAD0-EC7A3DFD28FB}"/>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9FD9E910-B205-8B4D-BF19-B85CED049415}"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3" name="Text Placeholder 15">
            <a:extLst>
              <a:ext uri="{FF2B5EF4-FFF2-40B4-BE49-F238E27FC236}">
                <a16:creationId xmlns:a16="http://schemas.microsoft.com/office/drawing/2014/main" id="{3B037636-CC92-3A3E-1BA0-A63FA4FDE95C}"/>
              </a:ext>
            </a:extLst>
          </p:cNvPr>
          <p:cNvSpPr>
            <a:spLocks noGrp="1"/>
          </p:cNvSpPr>
          <p:nvPr>
            <p:ph type="body" sz="quarter" idx="11" hasCustomPrompt="1"/>
          </p:nvPr>
        </p:nvSpPr>
        <p:spPr>
          <a:xfrm>
            <a:off x="244810" y="1563529"/>
            <a:ext cx="3396186" cy="4501991"/>
          </a:xfrm>
        </p:spPr>
        <p:txBody>
          <a:bodyPr>
            <a:normAutofit/>
          </a:bodyPr>
          <a:lstStyle>
            <a:lvl1pPr>
              <a:defRPr sz="1600" baseline="0">
                <a:solidFill>
                  <a:schemeClr val="bg1"/>
                </a:solidFill>
                <a:latin typeface="+mn-lt"/>
              </a:defRPr>
            </a:lvl1pPr>
          </a:lstStyle>
          <a:p>
            <a:pPr lvl="0"/>
            <a:r>
              <a:rPr lang="en-GB" dirty="0"/>
              <a:t>Body Copy</a:t>
            </a:r>
            <a:endParaRPr lang="en-US" dirty="0"/>
          </a:p>
        </p:txBody>
      </p:sp>
      <p:sp>
        <p:nvSpPr>
          <p:cNvPr id="8" name="Text Placeholder 11">
            <a:extLst>
              <a:ext uri="{FF2B5EF4-FFF2-40B4-BE49-F238E27FC236}">
                <a16:creationId xmlns:a16="http://schemas.microsoft.com/office/drawing/2014/main" id="{15DE9CB1-BBB7-B0A1-9AB0-C5881D4E6DCC}"/>
              </a:ext>
            </a:extLst>
          </p:cNvPr>
          <p:cNvSpPr>
            <a:spLocks noGrp="1"/>
          </p:cNvSpPr>
          <p:nvPr>
            <p:ph type="body" sz="quarter" idx="22" hasCustomPrompt="1"/>
          </p:nvPr>
        </p:nvSpPr>
        <p:spPr>
          <a:xfrm>
            <a:off x="244809" y="298562"/>
            <a:ext cx="3396187"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2" name="Text Placeholder 11">
            <a:extLst>
              <a:ext uri="{FF2B5EF4-FFF2-40B4-BE49-F238E27FC236}">
                <a16:creationId xmlns:a16="http://schemas.microsoft.com/office/drawing/2014/main" id="{CB85E042-E655-CB27-0232-451A08F57227}"/>
              </a:ext>
            </a:extLst>
          </p:cNvPr>
          <p:cNvSpPr>
            <a:spLocks noGrp="1"/>
          </p:cNvSpPr>
          <p:nvPr>
            <p:ph type="body" sz="quarter" idx="23" hasCustomPrompt="1"/>
          </p:nvPr>
        </p:nvSpPr>
        <p:spPr>
          <a:xfrm>
            <a:off x="244809" y="958220"/>
            <a:ext cx="3396187"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Tree>
    <p:custDataLst>
      <p:tags r:id="rId1"/>
    </p:custDataLst>
    <p:extLst>
      <p:ext uri="{BB962C8B-B14F-4D97-AF65-F5344CB8AC3E}">
        <p14:creationId xmlns:p14="http://schemas.microsoft.com/office/powerpoint/2010/main" val="2067088194"/>
      </p:ext>
    </p:extLst>
  </p:cSld>
  <p:clrMapOvr>
    <a:masterClrMapping/>
  </p:clrMapOvr>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7_Cover">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1A8B05-836F-5744-0396-21EED330F545}"/>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4" name="Date Placeholder 2">
            <a:extLst>
              <a:ext uri="{FF2B5EF4-FFF2-40B4-BE49-F238E27FC236}">
                <a16:creationId xmlns:a16="http://schemas.microsoft.com/office/drawing/2014/main" id="{F1805584-B1CE-D977-919B-8F5BE9240C32}"/>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83A16C67-0195-CB46-8F28-4DDC0BA9E664}" type="datetime1">
              <a:rPr lang="en-GB" smtClean="0"/>
              <a:t>11/02/2025</a:t>
            </a:fld>
            <a:endParaRPr lang="en-US" dirty="0"/>
          </a:p>
        </p:txBody>
      </p:sp>
      <p:sp>
        <p:nvSpPr>
          <p:cNvPr id="5" name="Slide Number Placeholder 3">
            <a:extLst>
              <a:ext uri="{FF2B5EF4-FFF2-40B4-BE49-F238E27FC236}">
                <a16:creationId xmlns:a16="http://schemas.microsoft.com/office/drawing/2014/main" id="{5FA4B6F7-5131-14D4-C880-5CFC651D87AB}"/>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6" name="Footer Placeholder 9">
            <a:extLst>
              <a:ext uri="{FF2B5EF4-FFF2-40B4-BE49-F238E27FC236}">
                <a16:creationId xmlns:a16="http://schemas.microsoft.com/office/drawing/2014/main" id="{C730047C-C90A-68CD-822B-1F4BE4427BD3}"/>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0" name="Text Placeholder 15">
            <a:extLst>
              <a:ext uri="{FF2B5EF4-FFF2-40B4-BE49-F238E27FC236}">
                <a16:creationId xmlns:a16="http://schemas.microsoft.com/office/drawing/2014/main" id="{4CFC31DF-01F6-D62B-4A88-6BD9C99EC56C}"/>
              </a:ext>
            </a:extLst>
          </p:cNvPr>
          <p:cNvSpPr>
            <a:spLocks noGrp="1"/>
          </p:cNvSpPr>
          <p:nvPr>
            <p:ph type="body" sz="quarter" idx="11" hasCustomPrompt="1"/>
          </p:nvPr>
        </p:nvSpPr>
        <p:spPr>
          <a:xfrm>
            <a:off x="244810" y="1563529"/>
            <a:ext cx="3396186" cy="4501991"/>
          </a:xfrm>
        </p:spPr>
        <p:txBody>
          <a:bodyPr>
            <a:normAutofit/>
          </a:bodyPr>
          <a:lstStyle>
            <a:lvl1pPr>
              <a:defRPr sz="1600" baseline="0">
                <a:solidFill>
                  <a:schemeClr val="bg1"/>
                </a:solidFill>
                <a:latin typeface="+mn-lt"/>
              </a:defRPr>
            </a:lvl1pPr>
          </a:lstStyle>
          <a:p>
            <a:pPr lvl="0"/>
            <a:r>
              <a:rPr lang="en-GB" dirty="0"/>
              <a:t>Body Copy</a:t>
            </a:r>
            <a:endParaRPr lang="en-US" dirty="0"/>
          </a:p>
        </p:txBody>
      </p:sp>
      <p:sp>
        <p:nvSpPr>
          <p:cNvPr id="12" name="Text Placeholder 11">
            <a:extLst>
              <a:ext uri="{FF2B5EF4-FFF2-40B4-BE49-F238E27FC236}">
                <a16:creationId xmlns:a16="http://schemas.microsoft.com/office/drawing/2014/main" id="{17C2992C-9564-4F7A-9526-A6322ECD67B1}"/>
              </a:ext>
            </a:extLst>
          </p:cNvPr>
          <p:cNvSpPr>
            <a:spLocks noGrp="1"/>
          </p:cNvSpPr>
          <p:nvPr>
            <p:ph type="body" sz="quarter" idx="22" hasCustomPrompt="1"/>
          </p:nvPr>
        </p:nvSpPr>
        <p:spPr>
          <a:xfrm>
            <a:off x="244809" y="298562"/>
            <a:ext cx="3396187"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7" name="Text Placeholder 11">
            <a:extLst>
              <a:ext uri="{FF2B5EF4-FFF2-40B4-BE49-F238E27FC236}">
                <a16:creationId xmlns:a16="http://schemas.microsoft.com/office/drawing/2014/main" id="{0E0C45AB-9D00-4743-8ED2-37C3E375F562}"/>
              </a:ext>
            </a:extLst>
          </p:cNvPr>
          <p:cNvSpPr>
            <a:spLocks noGrp="1"/>
          </p:cNvSpPr>
          <p:nvPr>
            <p:ph type="body" sz="quarter" idx="23" hasCustomPrompt="1"/>
          </p:nvPr>
        </p:nvSpPr>
        <p:spPr>
          <a:xfrm>
            <a:off x="244809" y="958220"/>
            <a:ext cx="3396187"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2" name="Text Placeholder 6">
            <a:extLst>
              <a:ext uri="{FF2B5EF4-FFF2-40B4-BE49-F238E27FC236}">
                <a16:creationId xmlns:a16="http://schemas.microsoft.com/office/drawing/2014/main" id="{7C88DA82-1258-7F24-1839-7F2EBDBE6684}"/>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1261123956"/>
      </p:ext>
    </p:extLst>
  </p:cSld>
  <p:clrMapOvr>
    <a:masterClrMapping/>
  </p:clrMapOvr>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5_Cover">
    <p:bg>
      <p:bgPr>
        <a:solidFill>
          <a:srgbClr val="001F3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0D8480-FBE1-5705-40A3-D8B91909A828}"/>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2" name="Date Placeholder 2">
            <a:extLst>
              <a:ext uri="{FF2B5EF4-FFF2-40B4-BE49-F238E27FC236}">
                <a16:creationId xmlns:a16="http://schemas.microsoft.com/office/drawing/2014/main" id="{2179C068-7DCE-CD6E-8DEB-DF4041C9E2C8}"/>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BB30CBB4-0B23-A54A-B801-1E73542C4E08}" type="datetime1">
              <a:rPr lang="en-GB" smtClean="0"/>
              <a:t>11/02/2025</a:t>
            </a:fld>
            <a:endParaRPr lang="en-US" dirty="0"/>
          </a:p>
        </p:txBody>
      </p:sp>
      <p:sp>
        <p:nvSpPr>
          <p:cNvPr id="3" name="Slide Number Placeholder 3">
            <a:extLst>
              <a:ext uri="{FF2B5EF4-FFF2-40B4-BE49-F238E27FC236}">
                <a16:creationId xmlns:a16="http://schemas.microsoft.com/office/drawing/2014/main" id="{46BE816F-081F-43C6-0C28-323915B93EBD}"/>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8" name="Footer Placeholder 9">
            <a:extLst>
              <a:ext uri="{FF2B5EF4-FFF2-40B4-BE49-F238E27FC236}">
                <a16:creationId xmlns:a16="http://schemas.microsoft.com/office/drawing/2014/main" id="{04642130-6DAD-43AA-D82D-F0934F002DF0}"/>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2" name="Text Placeholder 15">
            <a:extLst>
              <a:ext uri="{FF2B5EF4-FFF2-40B4-BE49-F238E27FC236}">
                <a16:creationId xmlns:a16="http://schemas.microsoft.com/office/drawing/2014/main" id="{71778C5F-63CF-2A41-AEE7-4A95609828C1}"/>
              </a:ext>
            </a:extLst>
          </p:cNvPr>
          <p:cNvSpPr>
            <a:spLocks noGrp="1"/>
          </p:cNvSpPr>
          <p:nvPr>
            <p:ph type="body" sz="quarter" idx="11" hasCustomPrompt="1"/>
          </p:nvPr>
        </p:nvSpPr>
        <p:spPr>
          <a:xfrm>
            <a:off x="244809" y="1630305"/>
            <a:ext cx="11611835"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
        <p:nvSpPr>
          <p:cNvPr id="13" name="Text Placeholder 11">
            <a:extLst>
              <a:ext uri="{FF2B5EF4-FFF2-40B4-BE49-F238E27FC236}">
                <a16:creationId xmlns:a16="http://schemas.microsoft.com/office/drawing/2014/main" id="{1BA93FEB-DE13-BC45-83E3-DCA6BAD4CE2E}"/>
              </a:ext>
            </a:extLst>
          </p:cNvPr>
          <p:cNvSpPr>
            <a:spLocks noGrp="1"/>
          </p:cNvSpPr>
          <p:nvPr>
            <p:ph type="body" sz="quarter" idx="22"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10" name="Text Placeholder 11">
            <a:extLst>
              <a:ext uri="{FF2B5EF4-FFF2-40B4-BE49-F238E27FC236}">
                <a16:creationId xmlns:a16="http://schemas.microsoft.com/office/drawing/2014/main" id="{8BD400D2-3B95-4559-9CF9-68B88E02BAF7}"/>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4" name="Text Placeholder 6">
            <a:extLst>
              <a:ext uri="{FF2B5EF4-FFF2-40B4-BE49-F238E27FC236}">
                <a16:creationId xmlns:a16="http://schemas.microsoft.com/office/drawing/2014/main" id="{0F7985DB-27B9-CAED-7436-912159F3415C}"/>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179980754"/>
      </p:ext>
    </p:extLst>
  </p:cSld>
  <p:clrMapOvr>
    <a:masterClrMapping/>
  </p:clrMapOvr>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Title">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E0CEDEAF-979E-BF45-95EA-E562EFC67D79}"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11">
            <a:extLst>
              <a:ext uri="{FF2B5EF4-FFF2-40B4-BE49-F238E27FC236}">
                <a16:creationId xmlns:a16="http://schemas.microsoft.com/office/drawing/2014/main" id="{EA74F960-2687-D4D1-B550-91E1FB29C9AE}"/>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2" name="Text Placeholder 15">
            <a:extLst>
              <a:ext uri="{FF2B5EF4-FFF2-40B4-BE49-F238E27FC236}">
                <a16:creationId xmlns:a16="http://schemas.microsoft.com/office/drawing/2014/main" id="{2C8D68BC-380D-5DA7-40F5-66C0A9BB5E85}"/>
              </a:ext>
            </a:extLst>
          </p:cNvPr>
          <p:cNvSpPr>
            <a:spLocks noGrp="1"/>
          </p:cNvSpPr>
          <p:nvPr>
            <p:ph type="body" sz="quarter" idx="11" hasCustomPrompt="1"/>
          </p:nvPr>
        </p:nvSpPr>
        <p:spPr>
          <a:xfrm>
            <a:off x="244809" y="1630305"/>
            <a:ext cx="11611835"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Tree>
    <p:custDataLst>
      <p:tags r:id="rId1"/>
    </p:custDataLst>
    <p:extLst>
      <p:ext uri="{BB962C8B-B14F-4D97-AF65-F5344CB8AC3E}">
        <p14:creationId xmlns:p14="http://schemas.microsoft.com/office/powerpoint/2010/main" val="3583352212"/>
      </p:ext>
    </p:extLst>
  </p:cSld>
  <p:clrMapOvr>
    <a:masterClrMapping/>
  </p:clrMapOvr>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6A24EFC-584B-454B-916E-82A31975A13C}"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11">
            <a:extLst>
              <a:ext uri="{FF2B5EF4-FFF2-40B4-BE49-F238E27FC236}">
                <a16:creationId xmlns:a16="http://schemas.microsoft.com/office/drawing/2014/main" id="{EA74F960-2687-D4D1-B550-91E1FB29C9AE}"/>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2" name="Text Placeholder 15">
            <a:extLst>
              <a:ext uri="{FF2B5EF4-FFF2-40B4-BE49-F238E27FC236}">
                <a16:creationId xmlns:a16="http://schemas.microsoft.com/office/drawing/2014/main" id="{2C8D68BC-380D-5DA7-40F5-66C0A9BB5E85}"/>
              </a:ext>
            </a:extLst>
          </p:cNvPr>
          <p:cNvSpPr>
            <a:spLocks noGrp="1"/>
          </p:cNvSpPr>
          <p:nvPr>
            <p:ph type="body" sz="quarter" idx="11" hasCustomPrompt="1"/>
          </p:nvPr>
        </p:nvSpPr>
        <p:spPr>
          <a:xfrm>
            <a:off x="244809" y="1630305"/>
            <a:ext cx="11611835" cy="4439419"/>
          </a:xfrm>
        </p:spPr>
        <p:txBody>
          <a:bodyPr>
            <a:normAutofit/>
          </a:bodyPr>
          <a:lstStyle>
            <a:lvl1pPr>
              <a:defRPr sz="1600" baseline="0">
                <a:solidFill>
                  <a:schemeClr val="bg1"/>
                </a:solidFill>
                <a:latin typeface="+mn-lt"/>
              </a:defRPr>
            </a:lvl1pPr>
          </a:lstStyle>
          <a:p>
            <a:pPr lvl="0"/>
            <a:r>
              <a:rPr lang="en-GB" dirty="0"/>
              <a:t>Click to add text</a:t>
            </a:r>
            <a:endParaRPr lang="en-US" dirty="0"/>
          </a:p>
        </p:txBody>
      </p:sp>
    </p:spTree>
    <p:custDataLst>
      <p:tags r:id="rId1"/>
    </p:custDataLst>
    <p:extLst>
      <p:ext uri="{BB962C8B-B14F-4D97-AF65-F5344CB8AC3E}">
        <p14:creationId xmlns:p14="http://schemas.microsoft.com/office/powerpoint/2010/main" val="3273111376"/>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1_Divider 4">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8F19DA7-F101-8C59-E4EF-9E0B8698358C}"/>
              </a:ext>
            </a:extLst>
          </p:cNvPr>
          <p:cNvSpPr>
            <a:spLocks noGrp="1"/>
          </p:cNvSpPr>
          <p:nvPr>
            <p:ph type="pic" sz="quarter" idx="15"/>
          </p:nvPr>
        </p:nvSpPr>
        <p:spPr>
          <a:xfrm>
            <a:off x="0" y="0"/>
            <a:ext cx="12192000" cy="6858000"/>
          </a:xfrm>
        </p:spPr>
        <p:txBody>
          <a:bodyPr/>
          <a:lstStyle/>
          <a:p>
            <a:endParaRPr lang="fr-FR"/>
          </a:p>
        </p:txBody>
      </p:sp>
      <p:sp>
        <p:nvSpPr>
          <p:cNvPr id="14" name="Text Placeholder 11">
            <a:extLst>
              <a:ext uri="{FF2B5EF4-FFF2-40B4-BE49-F238E27FC236}">
                <a16:creationId xmlns:a16="http://schemas.microsoft.com/office/drawing/2014/main" id="{C3CF5160-F29B-1E1C-3451-4FBD368D1629}"/>
              </a:ext>
            </a:extLst>
          </p:cNvPr>
          <p:cNvSpPr>
            <a:spLocks noGrp="1"/>
          </p:cNvSpPr>
          <p:nvPr>
            <p:ph type="body" sz="quarter" idx="12" hasCustomPrompt="1"/>
          </p:nvPr>
        </p:nvSpPr>
        <p:spPr>
          <a:xfrm>
            <a:off x="1042642" y="2462762"/>
            <a:ext cx="6116320" cy="925540"/>
          </a:xfrm>
          <a:prstGeom prst="rect">
            <a:avLst/>
          </a:prstGeom>
        </p:spPr>
        <p:txBody>
          <a:bodyPr anchor="b">
            <a:normAutofit/>
          </a:bodyPr>
          <a:lstStyle>
            <a:lvl1pPr>
              <a:defRPr sz="4800" baseline="0">
                <a:solidFill>
                  <a:schemeClr val="tx1"/>
                </a:solidFill>
                <a:latin typeface="+mj-lt"/>
              </a:defRPr>
            </a:lvl1pPr>
          </a:lstStyle>
          <a:p>
            <a:pPr lvl="0"/>
            <a:r>
              <a:rPr lang="en-GB" dirty="0"/>
              <a:t>Title goes here</a:t>
            </a:r>
          </a:p>
        </p:txBody>
      </p:sp>
      <p:sp>
        <p:nvSpPr>
          <p:cNvPr id="16" name="Text Placeholder 15">
            <a:extLst>
              <a:ext uri="{FF2B5EF4-FFF2-40B4-BE49-F238E27FC236}">
                <a16:creationId xmlns:a16="http://schemas.microsoft.com/office/drawing/2014/main" id="{BA4C636C-EAD4-85E3-1053-675241DB6779}"/>
              </a:ext>
            </a:extLst>
          </p:cNvPr>
          <p:cNvSpPr>
            <a:spLocks noGrp="1"/>
          </p:cNvSpPr>
          <p:nvPr>
            <p:ph type="body" sz="quarter" idx="13" hasCustomPrompt="1"/>
          </p:nvPr>
        </p:nvSpPr>
        <p:spPr>
          <a:xfrm>
            <a:off x="1042642" y="3458470"/>
            <a:ext cx="6120158" cy="405742"/>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sp>
        <p:nvSpPr>
          <p:cNvPr id="3" name="Text Placeholder 15">
            <a:extLst>
              <a:ext uri="{FF2B5EF4-FFF2-40B4-BE49-F238E27FC236}">
                <a16:creationId xmlns:a16="http://schemas.microsoft.com/office/drawing/2014/main" id="{6D04D49D-A8BE-0DC5-9051-8B200C04ACE2}"/>
              </a:ext>
            </a:extLst>
          </p:cNvPr>
          <p:cNvSpPr>
            <a:spLocks noGrp="1"/>
          </p:cNvSpPr>
          <p:nvPr>
            <p:ph type="body" sz="quarter" idx="14" hasCustomPrompt="1"/>
          </p:nvPr>
        </p:nvSpPr>
        <p:spPr>
          <a:xfrm>
            <a:off x="1042642" y="5121372"/>
            <a:ext cx="6120158" cy="405742"/>
          </a:xfrm>
          <a:prstGeom prst="rect">
            <a:avLst/>
          </a:prstGeom>
        </p:spPr>
        <p:txBody>
          <a:bodyPr>
            <a:normAutofit/>
          </a:bodyPr>
          <a:lstStyle>
            <a:lvl1pPr>
              <a:defRPr sz="1200" baseline="0">
                <a:solidFill>
                  <a:schemeClr val="tx1"/>
                </a:solidFill>
                <a:latin typeface="+mn-lt"/>
              </a:defRPr>
            </a:lvl1pPr>
          </a:lstStyle>
          <a:p>
            <a:pPr lvl="0"/>
            <a:r>
              <a:rPr lang="en-GB" dirty="0"/>
              <a:t>Date/Name/Note</a:t>
            </a:r>
            <a:endParaRPr lang="en-US" dirty="0"/>
          </a:p>
        </p:txBody>
      </p:sp>
    </p:spTree>
    <p:custDataLst>
      <p:tags r:id="rId1"/>
    </p:custDataLst>
    <p:extLst>
      <p:ext uri="{BB962C8B-B14F-4D97-AF65-F5344CB8AC3E}">
        <p14:creationId xmlns:p14="http://schemas.microsoft.com/office/powerpoint/2010/main" val="1912081563"/>
      </p:ext>
    </p:extLst>
  </p:cSld>
  <p:clrMapOvr>
    <a:overrideClrMapping bg1="dk1" tx1="lt1" bg2="dk2" tx2="lt2" accent1="accent1" accent2="accent2" accent3="accent3" accent4="accent4" accent5="accent5" accent6="accent6" hlink="hlink" folHlink="folHlink"/>
  </p:clrMapOvr>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lide - Central picture and copy aroun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73CF664-A3DF-E76B-C4AF-EB018C563BB9}"/>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6A24EFC-584B-454B-916E-82A31975A13C}"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11">
            <a:extLst>
              <a:ext uri="{FF2B5EF4-FFF2-40B4-BE49-F238E27FC236}">
                <a16:creationId xmlns:a16="http://schemas.microsoft.com/office/drawing/2014/main" id="{EA74F960-2687-D4D1-B550-91E1FB29C9AE}"/>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3" name="Picture Placeholder 42">
            <a:extLst>
              <a:ext uri="{FF2B5EF4-FFF2-40B4-BE49-F238E27FC236}">
                <a16:creationId xmlns:a16="http://schemas.microsoft.com/office/drawing/2014/main" id="{846529C4-992F-DEAB-27CC-7F4A75603A98}"/>
              </a:ext>
            </a:extLst>
          </p:cNvPr>
          <p:cNvSpPr>
            <a:spLocks noGrp="1"/>
          </p:cNvSpPr>
          <p:nvPr>
            <p:ph type="pic" sz="quarter" idx="10"/>
          </p:nvPr>
        </p:nvSpPr>
        <p:spPr>
          <a:xfrm>
            <a:off x="2637322" y="1812088"/>
            <a:ext cx="6874492" cy="2906712"/>
          </a:xfrm>
          <a:custGeom>
            <a:avLst/>
            <a:gdLst>
              <a:gd name="connsiteX0" fmla="*/ 1126945 w 6874492"/>
              <a:gd name="connsiteY0" fmla="*/ 0 h 2906712"/>
              <a:gd name="connsiteX1" fmla="*/ 6874492 w 6874492"/>
              <a:gd name="connsiteY1" fmla="*/ 0 h 2906712"/>
              <a:gd name="connsiteX2" fmla="*/ 6874492 w 6874492"/>
              <a:gd name="connsiteY2" fmla="*/ 2906712 h 2906712"/>
              <a:gd name="connsiteX3" fmla="*/ 0 w 6874492"/>
              <a:gd name="connsiteY3" fmla="*/ 2906712 h 2906712"/>
              <a:gd name="connsiteX4" fmla="*/ 0 w 6874492"/>
              <a:gd name="connsiteY4" fmla="*/ 1255215 h 290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492" h="2906712">
                <a:moveTo>
                  <a:pt x="1126945" y="0"/>
                </a:moveTo>
                <a:lnTo>
                  <a:pt x="6874492" y="0"/>
                </a:lnTo>
                <a:lnTo>
                  <a:pt x="6874492" y="2906712"/>
                </a:lnTo>
                <a:lnTo>
                  <a:pt x="0" y="2906712"/>
                </a:lnTo>
                <a:lnTo>
                  <a:pt x="0" y="1255215"/>
                </a:lnTo>
                <a:close/>
              </a:path>
            </a:pathLst>
          </a:custGeom>
        </p:spPr>
      </p:sp>
      <p:sp>
        <p:nvSpPr>
          <p:cNvPr id="8" name="Text Placeholder 4">
            <a:extLst>
              <a:ext uri="{FF2B5EF4-FFF2-40B4-BE49-F238E27FC236}">
                <a16:creationId xmlns:a16="http://schemas.microsoft.com/office/drawing/2014/main" id="{A1E4DFCB-1B4E-A5E6-F7E0-62A625773CE9}"/>
              </a:ext>
            </a:extLst>
          </p:cNvPr>
          <p:cNvSpPr>
            <a:spLocks noGrp="1"/>
          </p:cNvSpPr>
          <p:nvPr>
            <p:ph type="body" sz="quarter" idx="11"/>
          </p:nvPr>
        </p:nvSpPr>
        <p:spPr>
          <a:xfrm>
            <a:off x="300038" y="1812087"/>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dirty="0"/>
          </a:p>
        </p:txBody>
      </p:sp>
      <p:sp>
        <p:nvSpPr>
          <p:cNvPr id="12" name="Text Placeholder 5">
            <a:extLst>
              <a:ext uri="{FF2B5EF4-FFF2-40B4-BE49-F238E27FC236}">
                <a16:creationId xmlns:a16="http://schemas.microsoft.com/office/drawing/2014/main" id="{3C7FFB09-35D8-7EC7-7775-9FFA74EB2968}"/>
              </a:ext>
            </a:extLst>
          </p:cNvPr>
          <p:cNvSpPr>
            <a:spLocks noGrp="1"/>
          </p:cNvSpPr>
          <p:nvPr>
            <p:ph type="body" sz="quarter" idx="12"/>
          </p:nvPr>
        </p:nvSpPr>
        <p:spPr>
          <a:xfrm>
            <a:off x="300038" y="2203973"/>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dirty="0"/>
          </a:p>
        </p:txBody>
      </p:sp>
      <p:sp>
        <p:nvSpPr>
          <p:cNvPr id="19" name="Text Placeholder 6">
            <a:extLst>
              <a:ext uri="{FF2B5EF4-FFF2-40B4-BE49-F238E27FC236}">
                <a16:creationId xmlns:a16="http://schemas.microsoft.com/office/drawing/2014/main" id="{C04B1A13-6A31-DC48-AA88-310BA09058F5}"/>
              </a:ext>
            </a:extLst>
          </p:cNvPr>
          <p:cNvSpPr>
            <a:spLocks noGrp="1"/>
          </p:cNvSpPr>
          <p:nvPr>
            <p:ph type="body" sz="quarter" idx="25"/>
          </p:nvPr>
        </p:nvSpPr>
        <p:spPr>
          <a:xfrm>
            <a:off x="300038" y="3401402"/>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20" name="Text Placeholder 7">
            <a:extLst>
              <a:ext uri="{FF2B5EF4-FFF2-40B4-BE49-F238E27FC236}">
                <a16:creationId xmlns:a16="http://schemas.microsoft.com/office/drawing/2014/main" id="{220A581F-D304-B3A6-D4AA-BDD0CB87D1B7}"/>
              </a:ext>
            </a:extLst>
          </p:cNvPr>
          <p:cNvSpPr>
            <a:spLocks noGrp="1"/>
          </p:cNvSpPr>
          <p:nvPr>
            <p:ph type="body" sz="quarter" idx="14"/>
          </p:nvPr>
        </p:nvSpPr>
        <p:spPr>
          <a:xfrm>
            <a:off x="300038" y="3793288"/>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21" name="Text Placeholder 8">
            <a:extLst>
              <a:ext uri="{FF2B5EF4-FFF2-40B4-BE49-F238E27FC236}">
                <a16:creationId xmlns:a16="http://schemas.microsoft.com/office/drawing/2014/main" id="{62A843AA-4153-C5CA-8D51-CF9D6080D90E}"/>
              </a:ext>
            </a:extLst>
          </p:cNvPr>
          <p:cNvSpPr>
            <a:spLocks noGrp="1"/>
          </p:cNvSpPr>
          <p:nvPr>
            <p:ph type="body" sz="quarter" idx="15"/>
          </p:nvPr>
        </p:nvSpPr>
        <p:spPr>
          <a:xfrm>
            <a:off x="300038" y="4947174"/>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22" name="Text Placeholder 9">
            <a:extLst>
              <a:ext uri="{FF2B5EF4-FFF2-40B4-BE49-F238E27FC236}">
                <a16:creationId xmlns:a16="http://schemas.microsoft.com/office/drawing/2014/main" id="{1E2DDCF7-EDFD-B859-6272-FD61510882B2}"/>
              </a:ext>
            </a:extLst>
          </p:cNvPr>
          <p:cNvSpPr>
            <a:spLocks noGrp="1"/>
          </p:cNvSpPr>
          <p:nvPr>
            <p:ph type="body" sz="quarter" idx="16"/>
          </p:nvPr>
        </p:nvSpPr>
        <p:spPr>
          <a:xfrm>
            <a:off x="300038" y="5339060"/>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23" name="Text Placeholder 10">
            <a:extLst>
              <a:ext uri="{FF2B5EF4-FFF2-40B4-BE49-F238E27FC236}">
                <a16:creationId xmlns:a16="http://schemas.microsoft.com/office/drawing/2014/main" id="{7B4FF1D7-D99D-DE8B-D02D-193EEFE0B81D}"/>
              </a:ext>
            </a:extLst>
          </p:cNvPr>
          <p:cNvSpPr>
            <a:spLocks noGrp="1"/>
          </p:cNvSpPr>
          <p:nvPr>
            <p:ph type="body" sz="quarter" idx="17"/>
          </p:nvPr>
        </p:nvSpPr>
        <p:spPr>
          <a:xfrm>
            <a:off x="9792381" y="1812087"/>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25" name="Text Placeholder 11">
            <a:extLst>
              <a:ext uri="{FF2B5EF4-FFF2-40B4-BE49-F238E27FC236}">
                <a16:creationId xmlns:a16="http://schemas.microsoft.com/office/drawing/2014/main" id="{E6ECE35C-19A1-A83B-FCFE-C7B7D892B1D6}"/>
              </a:ext>
            </a:extLst>
          </p:cNvPr>
          <p:cNvSpPr>
            <a:spLocks noGrp="1"/>
          </p:cNvSpPr>
          <p:nvPr>
            <p:ph type="body" sz="quarter" idx="18"/>
          </p:nvPr>
        </p:nvSpPr>
        <p:spPr>
          <a:xfrm>
            <a:off x="9792381" y="2203973"/>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26" name="Text Placeholder 12">
            <a:extLst>
              <a:ext uri="{FF2B5EF4-FFF2-40B4-BE49-F238E27FC236}">
                <a16:creationId xmlns:a16="http://schemas.microsoft.com/office/drawing/2014/main" id="{6B3A153D-A067-8D9D-5ACB-36527EF86889}"/>
              </a:ext>
            </a:extLst>
          </p:cNvPr>
          <p:cNvSpPr>
            <a:spLocks noGrp="1"/>
          </p:cNvSpPr>
          <p:nvPr>
            <p:ph type="body" sz="quarter" idx="19"/>
          </p:nvPr>
        </p:nvSpPr>
        <p:spPr>
          <a:xfrm>
            <a:off x="9792381" y="3401402"/>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27" name="Text Placeholder 13">
            <a:extLst>
              <a:ext uri="{FF2B5EF4-FFF2-40B4-BE49-F238E27FC236}">
                <a16:creationId xmlns:a16="http://schemas.microsoft.com/office/drawing/2014/main" id="{C6DDDDDA-71B3-0356-FCF1-8E45081FE705}"/>
              </a:ext>
            </a:extLst>
          </p:cNvPr>
          <p:cNvSpPr>
            <a:spLocks noGrp="1"/>
          </p:cNvSpPr>
          <p:nvPr>
            <p:ph type="body" sz="quarter" idx="20"/>
          </p:nvPr>
        </p:nvSpPr>
        <p:spPr>
          <a:xfrm>
            <a:off x="9792381" y="3793288"/>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28" name="Text Placeholder 14">
            <a:extLst>
              <a:ext uri="{FF2B5EF4-FFF2-40B4-BE49-F238E27FC236}">
                <a16:creationId xmlns:a16="http://schemas.microsoft.com/office/drawing/2014/main" id="{123CB4ED-D4B5-DDB5-8C17-AC3BE27E8CBF}"/>
              </a:ext>
            </a:extLst>
          </p:cNvPr>
          <p:cNvSpPr>
            <a:spLocks noGrp="1"/>
          </p:cNvSpPr>
          <p:nvPr>
            <p:ph type="body" sz="quarter" idx="21"/>
          </p:nvPr>
        </p:nvSpPr>
        <p:spPr>
          <a:xfrm>
            <a:off x="9792381" y="4947174"/>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29" name="Text Placeholder 15">
            <a:extLst>
              <a:ext uri="{FF2B5EF4-FFF2-40B4-BE49-F238E27FC236}">
                <a16:creationId xmlns:a16="http://schemas.microsoft.com/office/drawing/2014/main" id="{9BB36C32-76FE-F3E1-35EF-AC154DA4032F}"/>
              </a:ext>
            </a:extLst>
          </p:cNvPr>
          <p:cNvSpPr>
            <a:spLocks noGrp="1"/>
          </p:cNvSpPr>
          <p:nvPr>
            <p:ph type="body" sz="quarter" idx="26"/>
          </p:nvPr>
        </p:nvSpPr>
        <p:spPr>
          <a:xfrm>
            <a:off x="9792381" y="5339060"/>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30" name="Text Placeholder 16">
            <a:extLst>
              <a:ext uri="{FF2B5EF4-FFF2-40B4-BE49-F238E27FC236}">
                <a16:creationId xmlns:a16="http://schemas.microsoft.com/office/drawing/2014/main" id="{1A683C8C-764B-EC50-EBD7-92951FDCC5D8}"/>
              </a:ext>
            </a:extLst>
          </p:cNvPr>
          <p:cNvSpPr>
            <a:spLocks noGrp="1"/>
          </p:cNvSpPr>
          <p:nvPr>
            <p:ph type="body" sz="quarter" idx="27"/>
          </p:nvPr>
        </p:nvSpPr>
        <p:spPr>
          <a:xfrm>
            <a:off x="2654073" y="4947174"/>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31" name="Text Placeholder 17">
            <a:extLst>
              <a:ext uri="{FF2B5EF4-FFF2-40B4-BE49-F238E27FC236}">
                <a16:creationId xmlns:a16="http://schemas.microsoft.com/office/drawing/2014/main" id="{F890ED72-9F71-2DC5-612E-5046E460FCC2}"/>
              </a:ext>
            </a:extLst>
          </p:cNvPr>
          <p:cNvSpPr>
            <a:spLocks noGrp="1"/>
          </p:cNvSpPr>
          <p:nvPr>
            <p:ph type="body" sz="quarter" idx="28"/>
          </p:nvPr>
        </p:nvSpPr>
        <p:spPr>
          <a:xfrm>
            <a:off x="2654073" y="5339060"/>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32" name="Text Placeholder 18">
            <a:extLst>
              <a:ext uri="{FF2B5EF4-FFF2-40B4-BE49-F238E27FC236}">
                <a16:creationId xmlns:a16="http://schemas.microsoft.com/office/drawing/2014/main" id="{94D75063-BEE3-4D75-2490-1C8AD82029E3}"/>
              </a:ext>
            </a:extLst>
          </p:cNvPr>
          <p:cNvSpPr>
            <a:spLocks noGrp="1"/>
          </p:cNvSpPr>
          <p:nvPr>
            <p:ph type="body" sz="quarter" idx="29"/>
          </p:nvPr>
        </p:nvSpPr>
        <p:spPr>
          <a:xfrm>
            <a:off x="5008108" y="4947174"/>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33" name="Text Placeholder 19">
            <a:extLst>
              <a:ext uri="{FF2B5EF4-FFF2-40B4-BE49-F238E27FC236}">
                <a16:creationId xmlns:a16="http://schemas.microsoft.com/office/drawing/2014/main" id="{63F3634C-EBDA-95B6-DBDA-67E9194C087F}"/>
              </a:ext>
            </a:extLst>
          </p:cNvPr>
          <p:cNvSpPr>
            <a:spLocks noGrp="1"/>
          </p:cNvSpPr>
          <p:nvPr>
            <p:ph type="body" sz="quarter" idx="30"/>
          </p:nvPr>
        </p:nvSpPr>
        <p:spPr>
          <a:xfrm>
            <a:off x="5008108" y="5339060"/>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
        <p:nvSpPr>
          <p:cNvPr id="34" name="Text Placeholder 20">
            <a:extLst>
              <a:ext uri="{FF2B5EF4-FFF2-40B4-BE49-F238E27FC236}">
                <a16:creationId xmlns:a16="http://schemas.microsoft.com/office/drawing/2014/main" id="{EB74CFCA-890E-CC15-FBF1-E0AEC45953A4}"/>
              </a:ext>
            </a:extLst>
          </p:cNvPr>
          <p:cNvSpPr>
            <a:spLocks noGrp="1"/>
          </p:cNvSpPr>
          <p:nvPr>
            <p:ph type="body" sz="quarter" idx="31"/>
          </p:nvPr>
        </p:nvSpPr>
        <p:spPr>
          <a:xfrm>
            <a:off x="7400244" y="4947174"/>
            <a:ext cx="2132919" cy="369887"/>
          </a:xfrm>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35" name="Text Placeholder 21">
            <a:extLst>
              <a:ext uri="{FF2B5EF4-FFF2-40B4-BE49-F238E27FC236}">
                <a16:creationId xmlns:a16="http://schemas.microsoft.com/office/drawing/2014/main" id="{C5A827B1-53DA-3E87-26AD-1158ABAE9B05}"/>
              </a:ext>
            </a:extLst>
          </p:cNvPr>
          <p:cNvSpPr>
            <a:spLocks noGrp="1"/>
          </p:cNvSpPr>
          <p:nvPr>
            <p:ph type="body" sz="quarter" idx="32"/>
          </p:nvPr>
        </p:nvSpPr>
        <p:spPr>
          <a:xfrm>
            <a:off x="7400244" y="5339060"/>
            <a:ext cx="2132919" cy="369887"/>
          </a:xfrm>
        </p:spPr>
        <p:txBody>
          <a:bodyPr>
            <a:normAutofit/>
          </a:bodyPr>
          <a:lstStyle>
            <a:lvl1pPr>
              <a:defRPr sz="1200">
                <a:solidFill>
                  <a:schemeClr val="bg1"/>
                </a:solidFill>
                <a:latin typeface="Times New Roman" panose="02020603050405020304" pitchFamily="18" charset="0"/>
                <a:cs typeface="Times New Roman" panose="02020603050405020304" pitchFamily="18" charset="0"/>
              </a:defRPr>
            </a:lvl1pPr>
          </a:lstStyle>
          <a:p>
            <a:endParaRPr lang="en-US"/>
          </a:p>
        </p:txBody>
      </p:sp>
    </p:spTree>
    <p:custDataLst>
      <p:tags r:id="rId1"/>
    </p:custDataLst>
    <p:extLst>
      <p:ext uri="{BB962C8B-B14F-4D97-AF65-F5344CB8AC3E}">
        <p14:creationId xmlns:p14="http://schemas.microsoft.com/office/powerpoint/2010/main" val="601130794"/>
      </p:ext>
    </p:extLst>
  </p:cSld>
  <p:clrMapOvr>
    <a:masterClrMapping/>
  </p:clrMapOvr>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slide - multiple quotes">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73CF664-A3DF-E76B-C4AF-EB018C563BB9}"/>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6A24EFC-584B-454B-916E-82A31975A13C}"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11">
            <a:extLst>
              <a:ext uri="{FF2B5EF4-FFF2-40B4-BE49-F238E27FC236}">
                <a16:creationId xmlns:a16="http://schemas.microsoft.com/office/drawing/2014/main" id="{EA74F960-2687-D4D1-B550-91E1FB29C9AE}"/>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2" name="Text Placeholder 15">
            <a:extLst>
              <a:ext uri="{FF2B5EF4-FFF2-40B4-BE49-F238E27FC236}">
                <a16:creationId xmlns:a16="http://schemas.microsoft.com/office/drawing/2014/main" id="{2C8D68BC-380D-5DA7-40F5-66C0A9BB5E85}"/>
              </a:ext>
            </a:extLst>
          </p:cNvPr>
          <p:cNvSpPr>
            <a:spLocks noGrp="1"/>
          </p:cNvSpPr>
          <p:nvPr>
            <p:ph type="body" sz="quarter" idx="11" hasCustomPrompt="1"/>
          </p:nvPr>
        </p:nvSpPr>
        <p:spPr>
          <a:xfrm>
            <a:off x="550028" y="2173028"/>
            <a:ext cx="3069722" cy="2124652"/>
          </a:xfrm>
        </p:spPr>
        <p:txBody>
          <a:bodyPr>
            <a:normAutofit/>
          </a:bodyPr>
          <a:lstStyle>
            <a:lvl1pPr>
              <a:defRPr sz="2000" baseline="0">
                <a:solidFill>
                  <a:schemeClr val="bg1"/>
                </a:solidFill>
                <a:latin typeface="Times New Roman" panose="02020603050405020304" pitchFamily="18" charset="0"/>
                <a:cs typeface="Times New Roman" panose="02020603050405020304" pitchFamily="18" charset="0"/>
              </a:defRPr>
            </a:lvl1pPr>
          </a:lstStyle>
          <a:p>
            <a:pPr lvl="0"/>
            <a:r>
              <a:rPr lang="en-GB" dirty="0"/>
              <a:t>Click to add text</a:t>
            </a:r>
            <a:endParaRPr lang="en-US" dirty="0"/>
          </a:p>
        </p:txBody>
      </p:sp>
      <p:sp>
        <p:nvSpPr>
          <p:cNvPr id="13" name="Text Placeholder 15">
            <a:extLst>
              <a:ext uri="{FF2B5EF4-FFF2-40B4-BE49-F238E27FC236}">
                <a16:creationId xmlns:a16="http://schemas.microsoft.com/office/drawing/2014/main" id="{97F8190A-6510-78A6-46C5-E44F0BB1CA8F}"/>
              </a:ext>
            </a:extLst>
          </p:cNvPr>
          <p:cNvSpPr>
            <a:spLocks noGrp="1"/>
          </p:cNvSpPr>
          <p:nvPr>
            <p:ph type="body" sz="quarter" idx="25" hasCustomPrompt="1"/>
          </p:nvPr>
        </p:nvSpPr>
        <p:spPr>
          <a:xfrm>
            <a:off x="4442222" y="2173028"/>
            <a:ext cx="3069722" cy="2124652"/>
          </a:xfrm>
        </p:spPr>
        <p:txBody>
          <a:bodyPr>
            <a:normAutofit/>
          </a:bodyPr>
          <a:lstStyle>
            <a:lvl1pPr>
              <a:defRPr sz="2000" baseline="0">
                <a:solidFill>
                  <a:schemeClr val="bg1"/>
                </a:solidFill>
                <a:latin typeface="Times New Roman" panose="02020603050405020304" pitchFamily="18" charset="0"/>
                <a:cs typeface="Times New Roman" panose="02020603050405020304" pitchFamily="18" charset="0"/>
              </a:defRPr>
            </a:lvl1pPr>
          </a:lstStyle>
          <a:p>
            <a:pPr lvl="0"/>
            <a:r>
              <a:rPr lang="en-GB" dirty="0"/>
              <a:t>Click to add text</a:t>
            </a:r>
            <a:endParaRPr lang="en-US" dirty="0"/>
          </a:p>
        </p:txBody>
      </p:sp>
      <p:sp>
        <p:nvSpPr>
          <p:cNvPr id="14" name="Text Placeholder 15">
            <a:extLst>
              <a:ext uri="{FF2B5EF4-FFF2-40B4-BE49-F238E27FC236}">
                <a16:creationId xmlns:a16="http://schemas.microsoft.com/office/drawing/2014/main" id="{02D22A6C-78B9-1191-6849-5C5038EC7F3A}"/>
              </a:ext>
            </a:extLst>
          </p:cNvPr>
          <p:cNvSpPr>
            <a:spLocks noGrp="1"/>
          </p:cNvSpPr>
          <p:nvPr>
            <p:ph type="body" sz="quarter" idx="26" hasCustomPrompt="1"/>
          </p:nvPr>
        </p:nvSpPr>
        <p:spPr>
          <a:xfrm>
            <a:off x="8334416" y="2173028"/>
            <a:ext cx="3069722" cy="2124652"/>
          </a:xfrm>
        </p:spPr>
        <p:txBody>
          <a:bodyPr>
            <a:normAutofit/>
          </a:bodyPr>
          <a:lstStyle>
            <a:lvl1pPr>
              <a:defRPr sz="2000" baseline="0">
                <a:solidFill>
                  <a:schemeClr val="bg1"/>
                </a:solidFill>
                <a:latin typeface="Times New Roman" panose="02020603050405020304" pitchFamily="18" charset="0"/>
                <a:cs typeface="Times New Roman" panose="02020603050405020304" pitchFamily="18" charset="0"/>
              </a:defRPr>
            </a:lvl1pPr>
          </a:lstStyle>
          <a:p>
            <a:pPr lvl="0"/>
            <a:r>
              <a:rPr lang="en-GB" dirty="0"/>
              <a:t>Click to add text</a:t>
            </a:r>
            <a:endParaRPr lang="en-US" dirty="0"/>
          </a:p>
        </p:txBody>
      </p:sp>
      <p:sp>
        <p:nvSpPr>
          <p:cNvPr id="15" name="Text Placeholder 11">
            <a:extLst>
              <a:ext uri="{FF2B5EF4-FFF2-40B4-BE49-F238E27FC236}">
                <a16:creationId xmlns:a16="http://schemas.microsoft.com/office/drawing/2014/main" id="{C15B1EE4-514C-5999-FE4F-EF14FAD28C2F}"/>
              </a:ext>
            </a:extLst>
          </p:cNvPr>
          <p:cNvSpPr>
            <a:spLocks noGrp="1"/>
          </p:cNvSpPr>
          <p:nvPr>
            <p:ph type="body" sz="quarter" idx="27" hasCustomPrompt="1"/>
          </p:nvPr>
        </p:nvSpPr>
        <p:spPr>
          <a:xfrm>
            <a:off x="551979" y="4297680"/>
            <a:ext cx="2678901" cy="555150"/>
          </a:xfrm>
        </p:spPr>
        <p:txBody>
          <a:bodyPr>
            <a:noAutofit/>
          </a:bodyPr>
          <a:lstStyle>
            <a:lvl1pPr>
              <a:lnSpc>
                <a:spcPct val="100000"/>
              </a:lnSpc>
              <a:spcBef>
                <a:spcPts val="0"/>
              </a:spcBef>
              <a:defRPr sz="1500" baseline="0">
                <a:solidFill>
                  <a:schemeClr val="tx2"/>
                </a:solidFill>
                <a:latin typeface="+mj-lt"/>
              </a:defRPr>
            </a:lvl1pPr>
          </a:lstStyle>
          <a:p>
            <a:pPr lvl="0"/>
            <a:r>
              <a:rPr lang="en-GB" dirty="0"/>
              <a:t>Author</a:t>
            </a:r>
          </a:p>
        </p:txBody>
      </p:sp>
      <p:sp>
        <p:nvSpPr>
          <p:cNvPr id="16" name="Text Placeholder 11">
            <a:extLst>
              <a:ext uri="{FF2B5EF4-FFF2-40B4-BE49-F238E27FC236}">
                <a16:creationId xmlns:a16="http://schemas.microsoft.com/office/drawing/2014/main" id="{7BECC74A-F11D-36AA-0BEC-20E1B363628F}"/>
              </a:ext>
            </a:extLst>
          </p:cNvPr>
          <p:cNvSpPr>
            <a:spLocks noGrp="1"/>
          </p:cNvSpPr>
          <p:nvPr>
            <p:ph type="body" sz="quarter" idx="28" hasCustomPrompt="1"/>
          </p:nvPr>
        </p:nvSpPr>
        <p:spPr>
          <a:xfrm>
            <a:off x="4442222" y="4316168"/>
            <a:ext cx="2678901" cy="555150"/>
          </a:xfrm>
        </p:spPr>
        <p:txBody>
          <a:bodyPr>
            <a:noAutofit/>
          </a:bodyPr>
          <a:lstStyle>
            <a:lvl1pPr>
              <a:lnSpc>
                <a:spcPct val="100000"/>
              </a:lnSpc>
              <a:spcBef>
                <a:spcPts val="0"/>
              </a:spcBef>
              <a:defRPr sz="1500" baseline="0">
                <a:solidFill>
                  <a:schemeClr val="tx2"/>
                </a:solidFill>
                <a:latin typeface="+mj-lt"/>
              </a:defRPr>
            </a:lvl1pPr>
          </a:lstStyle>
          <a:p>
            <a:pPr lvl="0"/>
            <a:r>
              <a:rPr lang="en-GB" dirty="0"/>
              <a:t>Author</a:t>
            </a:r>
          </a:p>
        </p:txBody>
      </p:sp>
      <p:sp>
        <p:nvSpPr>
          <p:cNvPr id="18" name="Text Placeholder 11">
            <a:extLst>
              <a:ext uri="{FF2B5EF4-FFF2-40B4-BE49-F238E27FC236}">
                <a16:creationId xmlns:a16="http://schemas.microsoft.com/office/drawing/2014/main" id="{3175BC27-E24E-438A-D995-F6F443D1E2AE}"/>
              </a:ext>
            </a:extLst>
          </p:cNvPr>
          <p:cNvSpPr>
            <a:spLocks noGrp="1"/>
          </p:cNvSpPr>
          <p:nvPr>
            <p:ph type="body" sz="quarter" idx="29" hasCustomPrompt="1"/>
          </p:nvPr>
        </p:nvSpPr>
        <p:spPr>
          <a:xfrm>
            <a:off x="8332620" y="4317820"/>
            <a:ext cx="2678901" cy="555150"/>
          </a:xfrm>
        </p:spPr>
        <p:txBody>
          <a:bodyPr>
            <a:noAutofit/>
          </a:bodyPr>
          <a:lstStyle>
            <a:lvl1pPr>
              <a:lnSpc>
                <a:spcPct val="100000"/>
              </a:lnSpc>
              <a:spcBef>
                <a:spcPts val="0"/>
              </a:spcBef>
              <a:defRPr sz="1500" baseline="0">
                <a:solidFill>
                  <a:schemeClr val="tx2"/>
                </a:solidFill>
                <a:latin typeface="+mj-lt"/>
              </a:defRPr>
            </a:lvl1pPr>
          </a:lstStyle>
          <a:p>
            <a:pPr lvl="0"/>
            <a:r>
              <a:rPr lang="en-GB" dirty="0"/>
              <a:t>Author</a:t>
            </a:r>
          </a:p>
        </p:txBody>
      </p:sp>
    </p:spTree>
    <p:custDataLst>
      <p:tags r:id="rId1"/>
    </p:custDataLst>
    <p:extLst>
      <p:ext uri="{BB962C8B-B14F-4D97-AF65-F5344CB8AC3E}">
        <p14:creationId xmlns:p14="http://schemas.microsoft.com/office/powerpoint/2010/main" val="2882213321"/>
      </p:ext>
    </p:extLst>
  </p:cSld>
  <p:clrMapOvr>
    <a:masterClrMapping/>
  </p:clrMapOvr>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slide - quote and pictur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5085826-8FB4-CBFC-5DB0-FBEBD458FBCA}"/>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6A24EFC-584B-454B-916E-82A31975A13C}"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11">
            <a:extLst>
              <a:ext uri="{FF2B5EF4-FFF2-40B4-BE49-F238E27FC236}">
                <a16:creationId xmlns:a16="http://schemas.microsoft.com/office/drawing/2014/main" id="{EA74F960-2687-D4D1-B550-91E1FB29C9AE}"/>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3" name="Text Placeholder 4">
            <a:extLst>
              <a:ext uri="{FF2B5EF4-FFF2-40B4-BE49-F238E27FC236}">
                <a16:creationId xmlns:a16="http://schemas.microsoft.com/office/drawing/2014/main" id="{69FAAC29-ED85-E7D8-46B3-3A02BCA9E374}"/>
              </a:ext>
            </a:extLst>
          </p:cNvPr>
          <p:cNvSpPr>
            <a:spLocks noGrp="1"/>
          </p:cNvSpPr>
          <p:nvPr>
            <p:ph type="body" sz="quarter" idx="11"/>
          </p:nvPr>
        </p:nvSpPr>
        <p:spPr>
          <a:xfrm>
            <a:off x="1128712" y="2145781"/>
            <a:ext cx="6204679" cy="1872262"/>
          </a:xfrm>
        </p:spPr>
        <p:txBody>
          <a:bodyPr>
            <a:normAutofit/>
          </a:bodyPr>
          <a:lstStyle>
            <a:lvl1pPr>
              <a:defRPr sz="2400">
                <a:solidFill>
                  <a:schemeClr val="bg1"/>
                </a:solidFill>
                <a:latin typeface="Times New Roman" panose="02020603050405020304" pitchFamily="18" charset="0"/>
                <a:cs typeface="Times New Roman" panose="02020603050405020304" pitchFamily="18" charset="0"/>
              </a:defRPr>
            </a:lvl1pPr>
          </a:lstStyle>
          <a:p>
            <a:endParaRPr lang="fr-FR" dirty="0"/>
          </a:p>
        </p:txBody>
      </p:sp>
      <p:sp>
        <p:nvSpPr>
          <p:cNvPr id="30" name="Picture Placeholder 29">
            <a:extLst>
              <a:ext uri="{FF2B5EF4-FFF2-40B4-BE49-F238E27FC236}">
                <a16:creationId xmlns:a16="http://schemas.microsoft.com/office/drawing/2014/main" id="{67E1CD1E-DB43-20C6-4547-036300C86E59}"/>
              </a:ext>
            </a:extLst>
          </p:cNvPr>
          <p:cNvSpPr>
            <a:spLocks noGrp="1"/>
          </p:cNvSpPr>
          <p:nvPr>
            <p:ph type="pic" sz="quarter" idx="25"/>
          </p:nvPr>
        </p:nvSpPr>
        <p:spPr>
          <a:xfrm>
            <a:off x="8092906" y="1908175"/>
            <a:ext cx="3168650" cy="3041650"/>
          </a:xfrm>
          <a:custGeom>
            <a:avLst/>
            <a:gdLst>
              <a:gd name="connsiteX0" fmla="*/ 554605 w 3168650"/>
              <a:gd name="connsiteY0" fmla="*/ 0 h 3041650"/>
              <a:gd name="connsiteX1" fmla="*/ 3168650 w 3168650"/>
              <a:gd name="connsiteY1" fmla="*/ 0 h 3041650"/>
              <a:gd name="connsiteX2" fmla="*/ 3168650 w 3168650"/>
              <a:gd name="connsiteY2" fmla="*/ 2439305 h 3041650"/>
              <a:gd name="connsiteX3" fmla="*/ 2638876 w 3168650"/>
              <a:gd name="connsiteY3" fmla="*/ 3041650 h 3041650"/>
              <a:gd name="connsiteX4" fmla="*/ 0 w 3168650"/>
              <a:gd name="connsiteY4" fmla="*/ 3041650 h 3041650"/>
              <a:gd name="connsiteX5" fmla="*/ 0 w 3168650"/>
              <a:gd name="connsiteY5" fmla="*/ 590775 h 304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650" h="3041650">
                <a:moveTo>
                  <a:pt x="554605" y="0"/>
                </a:moveTo>
                <a:lnTo>
                  <a:pt x="3168650" y="0"/>
                </a:lnTo>
                <a:lnTo>
                  <a:pt x="3168650" y="2439305"/>
                </a:lnTo>
                <a:lnTo>
                  <a:pt x="2638876" y="3041650"/>
                </a:lnTo>
                <a:lnTo>
                  <a:pt x="0" y="3041650"/>
                </a:lnTo>
                <a:lnTo>
                  <a:pt x="0" y="590775"/>
                </a:lnTo>
                <a:close/>
              </a:path>
            </a:pathLst>
          </a:custGeom>
        </p:spPr>
        <p:txBody>
          <a:bodyPr wrap="square">
            <a:noAutofit/>
          </a:bodyPr>
          <a:lstStyle/>
          <a:p>
            <a:endParaRPr lang="fr-FR"/>
          </a:p>
        </p:txBody>
      </p:sp>
      <p:sp>
        <p:nvSpPr>
          <p:cNvPr id="31" name="Text Placeholder 11">
            <a:extLst>
              <a:ext uri="{FF2B5EF4-FFF2-40B4-BE49-F238E27FC236}">
                <a16:creationId xmlns:a16="http://schemas.microsoft.com/office/drawing/2014/main" id="{7BA4B3F5-B5E7-0188-542D-85CDDCF859B1}"/>
              </a:ext>
            </a:extLst>
          </p:cNvPr>
          <p:cNvSpPr>
            <a:spLocks noGrp="1"/>
          </p:cNvSpPr>
          <p:nvPr>
            <p:ph type="body" sz="quarter" idx="26" hasCustomPrompt="1"/>
          </p:nvPr>
        </p:nvSpPr>
        <p:spPr>
          <a:xfrm>
            <a:off x="1128711" y="4243713"/>
            <a:ext cx="6204681" cy="555150"/>
          </a:xfrm>
        </p:spPr>
        <p:txBody>
          <a:bodyPr>
            <a:noAutofit/>
          </a:bodyPr>
          <a:lstStyle>
            <a:lvl1pPr>
              <a:lnSpc>
                <a:spcPct val="100000"/>
              </a:lnSpc>
              <a:spcBef>
                <a:spcPts val="0"/>
              </a:spcBef>
              <a:defRPr sz="2000" baseline="0">
                <a:solidFill>
                  <a:schemeClr val="tx2"/>
                </a:solidFill>
                <a:latin typeface="+mj-lt"/>
              </a:defRPr>
            </a:lvl1pPr>
          </a:lstStyle>
          <a:p>
            <a:pPr lvl="0"/>
            <a:r>
              <a:rPr lang="en-GB" dirty="0"/>
              <a:t>Author</a:t>
            </a:r>
          </a:p>
        </p:txBody>
      </p:sp>
    </p:spTree>
    <p:custDataLst>
      <p:tags r:id="rId1"/>
    </p:custDataLst>
    <p:extLst>
      <p:ext uri="{BB962C8B-B14F-4D97-AF65-F5344CB8AC3E}">
        <p14:creationId xmlns:p14="http://schemas.microsoft.com/office/powerpoint/2010/main" val="2363300762"/>
      </p:ext>
    </p:extLst>
  </p:cSld>
  <p:clrMapOvr>
    <a:masterClrMapping/>
  </p:clrMapOvr>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slide - single quote 1">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E0CEDEAF-979E-BF45-95EA-E562EFC67D79}"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3" name="Text Placeholder 28">
            <a:extLst>
              <a:ext uri="{FF2B5EF4-FFF2-40B4-BE49-F238E27FC236}">
                <a16:creationId xmlns:a16="http://schemas.microsoft.com/office/drawing/2014/main" id="{0BF5A6D9-C099-C7B8-02BA-C1B843B0BA5D}"/>
              </a:ext>
            </a:extLst>
          </p:cNvPr>
          <p:cNvSpPr>
            <a:spLocks noGrp="1"/>
          </p:cNvSpPr>
          <p:nvPr>
            <p:ph type="body" sz="quarter" idx="11"/>
          </p:nvPr>
        </p:nvSpPr>
        <p:spPr>
          <a:xfrm>
            <a:off x="1699407" y="1844124"/>
            <a:ext cx="9030505" cy="2627863"/>
          </a:xfrm>
        </p:spPr>
        <p:txBody>
          <a:bodyPr>
            <a:normAutofit/>
          </a:bodyPr>
          <a:lstStyle>
            <a:lvl1pPr>
              <a:defRPr>
                <a:solidFill>
                  <a:schemeClr val="bg1"/>
                </a:solidFill>
                <a:latin typeface="Times New Roman" panose="02020603050405020304" pitchFamily="18" charset="0"/>
                <a:cs typeface="Times New Roman" panose="02020603050405020304" pitchFamily="18" charset="0"/>
              </a:defRPr>
            </a:lvl1pPr>
          </a:lstStyle>
          <a:p>
            <a:endParaRPr lang="fr-FR" sz="3000" dirty="0"/>
          </a:p>
        </p:txBody>
      </p:sp>
      <p:sp>
        <p:nvSpPr>
          <p:cNvPr id="8" name="Text Placeholder 34">
            <a:extLst>
              <a:ext uri="{FF2B5EF4-FFF2-40B4-BE49-F238E27FC236}">
                <a16:creationId xmlns:a16="http://schemas.microsoft.com/office/drawing/2014/main" id="{62E29BE7-4DE6-96D1-6323-8976BE151DB4}"/>
              </a:ext>
            </a:extLst>
          </p:cNvPr>
          <p:cNvSpPr>
            <a:spLocks noGrp="1"/>
          </p:cNvSpPr>
          <p:nvPr>
            <p:ph type="body" sz="quarter" idx="26"/>
          </p:nvPr>
        </p:nvSpPr>
        <p:spPr>
          <a:xfrm>
            <a:off x="1699408" y="4769883"/>
            <a:ext cx="8616167" cy="555150"/>
          </a:xfrm>
        </p:spPr>
        <p:txBody>
          <a:bodyPr/>
          <a:lstStyle>
            <a:lvl1pPr>
              <a:defRPr>
                <a:latin typeface="Times New Roman" panose="02020603050405020304" pitchFamily="18" charset="0"/>
                <a:cs typeface="Times New Roman" panose="02020603050405020304" pitchFamily="18" charset="0"/>
              </a:defRPr>
            </a:lvl1pPr>
          </a:lstStyle>
          <a:p>
            <a:endParaRPr lang="fr-FR" sz="2500" dirty="0"/>
          </a:p>
        </p:txBody>
      </p:sp>
    </p:spTree>
    <p:custDataLst>
      <p:tags r:id="rId1"/>
    </p:custDataLst>
    <p:extLst>
      <p:ext uri="{BB962C8B-B14F-4D97-AF65-F5344CB8AC3E}">
        <p14:creationId xmlns:p14="http://schemas.microsoft.com/office/powerpoint/2010/main" val="314133992"/>
      </p:ext>
    </p:extLst>
  </p:cSld>
  <p:clrMapOvr>
    <a:masterClrMapping/>
  </p:clrMapOvr>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slide - single quote 2 ">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6A24EFC-584B-454B-916E-82A31975A13C}"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2" name="Text Placeholder 28">
            <a:extLst>
              <a:ext uri="{FF2B5EF4-FFF2-40B4-BE49-F238E27FC236}">
                <a16:creationId xmlns:a16="http://schemas.microsoft.com/office/drawing/2014/main" id="{B50DD672-B4A0-E997-64B7-4A8B8B770606}"/>
              </a:ext>
            </a:extLst>
          </p:cNvPr>
          <p:cNvSpPr>
            <a:spLocks noGrp="1"/>
          </p:cNvSpPr>
          <p:nvPr>
            <p:ph type="body" sz="quarter" idx="11"/>
          </p:nvPr>
        </p:nvSpPr>
        <p:spPr>
          <a:xfrm>
            <a:off x="1699407" y="1844124"/>
            <a:ext cx="9030505" cy="2627863"/>
          </a:xfrm>
        </p:spPr>
        <p:txBody>
          <a:bodyPr>
            <a:normAutofit/>
          </a:bodyPr>
          <a:lstStyle>
            <a:lvl1pPr>
              <a:defRPr>
                <a:solidFill>
                  <a:schemeClr val="bg1"/>
                </a:solidFill>
                <a:latin typeface="Times New Roman" panose="02020603050405020304" pitchFamily="18" charset="0"/>
                <a:cs typeface="Times New Roman" panose="02020603050405020304" pitchFamily="18" charset="0"/>
              </a:defRPr>
            </a:lvl1pPr>
          </a:lstStyle>
          <a:p>
            <a:endParaRPr lang="fr-FR" sz="3000" dirty="0"/>
          </a:p>
        </p:txBody>
      </p:sp>
      <p:sp>
        <p:nvSpPr>
          <p:cNvPr id="8" name="Text Placeholder 34">
            <a:extLst>
              <a:ext uri="{FF2B5EF4-FFF2-40B4-BE49-F238E27FC236}">
                <a16:creationId xmlns:a16="http://schemas.microsoft.com/office/drawing/2014/main" id="{E586E9A9-C9D0-797D-D080-D094964822CC}"/>
              </a:ext>
            </a:extLst>
          </p:cNvPr>
          <p:cNvSpPr>
            <a:spLocks noGrp="1"/>
          </p:cNvSpPr>
          <p:nvPr>
            <p:ph type="body" sz="quarter" idx="26"/>
          </p:nvPr>
        </p:nvSpPr>
        <p:spPr>
          <a:xfrm>
            <a:off x="1699408" y="4769883"/>
            <a:ext cx="8616167" cy="555150"/>
          </a:xfrm>
        </p:spPr>
        <p:txBody>
          <a:bodyPr/>
          <a:lstStyle>
            <a:lvl1pPr>
              <a:defRPr>
                <a:latin typeface="Times New Roman" panose="02020603050405020304" pitchFamily="18" charset="0"/>
                <a:cs typeface="Times New Roman" panose="02020603050405020304" pitchFamily="18" charset="0"/>
              </a:defRPr>
            </a:lvl1pPr>
          </a:lstStyle>
          <a:p>
            <a:endParaRPr lang="fr-FR" sz="2500" dirty="0"/>
          </a:p>
        </p:txBody>
      </p:sp>
    </p:spTree>
    <p:custDataLst>
      <p:tags r:id="rId1"/>
    </p:custDataLst>
    <p:extLst>
      <p:ext uri="{BB962C8B-B14F-4D97-AF65-F5344CB8AC3E}">
        <p14:creationId xmlns:p14="http://schemas.microsoft.com/office/powerpoint/2010/main" val="3851389758"/>
      </p:ext>
    </p:extLst>
  </p:cSld>
  <p:clrMapOvr>
    <a:masterClrMapping/>
  </p:clrMapOvr>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genda slide - 1">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7E2FEA-7A48-56C3-08C2-0D49BE2BF880}"/>
              </a:ext>
            </a:extLst>
          </p:cNvPr>
          <p:cNvSpPr/>
          <p:nvPr userDrawn="1"/>
        </p:nvSpPr>
        <p:spPr bwMode="gray">
          <a:xfrm>
            <a:off x="0" y="0"/>
            <a:ext cx="12192000" cy="6858000"/>
          </a:xfrm>
          <a:prstGeom prst="rect">
            <a:avLst/>
          </a:prstGeom>
          <a:solidFill>
            <a:srgbClr val="001F33">
              <a:alpha val="76319"/>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descr="Logo&#10;&#10;Description automatically generated">
            <a:extLst>
              <a:ext uri="{FF2B5EF4-FFF2-40B4-BE49-F238E27FC236}">
                <a16:creationId xmlns:a16="http://schemas.microsoft.com/office/drawing/2014/main" id="{0E40EB92-E94B-8D4A-E698-C97388DE827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5" name="Date Placeholder 2">
            <a:extLst>
              <a:ext uri="{FF2B5EF4-FFF2-40B4-BE49-F238E27FC236}">
                <a16:creationId xmlns:a16="http://schemas.microsoft.com/office/drawing/2014/main" id="{31F9095A-D3FD-EE26-FAD6-66AD76783A40}"/>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6A24EFC-584B-454B-916E-82A31975A13C}" type="datetime1">
              <a:rPr lang="en-GB" smtClean="0"/>
              <a:t>11/02/2025</a:t>
            </a:fld>
            <a:endParaRPr lang="en-US" dirty="0"/>
          </a:p>
        </p:txBody>
      </p:sp>
      <p:sp>
        <p:nvSpPr>
          <p:cNvPr id="6" name="Slide Number Placeholder 3">
            <a:extLst>
              <a:ext uri="{FF2B5EF4-FFF2-40B4-BE49-F238E27FC236}">
                <a16:creationId xmlns:a16="http://schemas.microsoft.com/office/drawing/2014/main" id="{1AEDE77D-DAD9-36C0-643F-EB00340C856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7" name="Footer Placeholder 9">
            <a:extLst>
              <a:ext uri="{FF2B5EF4-FFF2-40B4-BE49-F238E27FC236}">
                <a16:creationId xmlns:a16="http://schemas.microsoft.com/office/drawing/2014/main" id="{CB0B16C8-6746-8446-1D1E-CFC720FD22B1}"/>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0" name="Text Placeholder 11">
            <a:extLst>
              <a:ext uri="{FF2B5EF4-FFF2-40B4-BE49-F238E27FC236}">
                <a16:creationId xmlns:a16="http://schemas.microsoft.com/office/drawing/2014/main" id="{BA3CF2FA-35D3-0BC0-0BFE-19BF9DC6B254}"/>
              </a:ext>
            </a:extLst>
          </p:cNvPr>
          <p:cNvSpPr>
            <a:spLocks noGrp="1"/>
          </p:cNvSpPr>
          <p:nvPr>
            <p:ph type="body" sz="quarter" idx="24" hasCustomPrompt="1"/>
          </p:nvPr>
        </p:nvSpPr>
        <p:spPr>
          <a:xfrm>
            <a:off x="244810" y="298562"/>
            <a:ext cx="9766292" cy="659658"/>
          </a:xfrm>
        </p:spPr>
        <p:txBody>
          <a:bodyPr>
            <a:noAutofit/>
          </a:bodyPr>
          <a:lstStyle>
            <a:lvl1pPr>
              <a:lnSpc>
                <a:spcPct val="100000"/>
              </a:lnSpc>
              <a:spcBef>
                <a:spcPts val="0"/>
              </a:spcBef>
              <a:defRPr sz="3000" b="0" i="0" baseline="0">
                <a:solidFill>
                  <a:schemeClr val="tx2"/>
                </a:solidFill>
                <a:latin typeface="+mj-lt"/>
                <a:cs typeface="Times New Roman" panose="02020603050405020304" pitchFamily="18" charset="0"/>
              </a:defRPr>
            </a:lvl1pPr>
          </a:lstStyle>
          <a:p>
            <a:pPr lvl="0"/>
            <a:r>
              <a:rPr lang="en-GB" dirty="0"/>
              <a:t>Click to add header</a:t>
            </a:r>
          </a:p>
        </p:txBody>
      </p:sp>
      <p:sp>
        <p:nvSpPr>
          <p:cNvPr id="17" name="Text Placeholder 6">
            <a:extLst>
              <a:ext uri="{FF2B5EF4-FFF2-40B4-BE49-F238E27FC236}">
                <a16:creationId xmlns:a16="http://schemas.microsoft.com/office/drawing/2014/main" id="{F3B84083-ED5A-A83D-8638-CFEDDF6AF9CE}"/>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9" name="Text Placeholder 11">
            <a:extLst>
              <a:ext uri="{FF2B5EF4-FFF2-40B4-BE49-F238E27FC236}">
                <a16:creationId xmlns:a16="http://schemas.microsoft.com/office/drawing/2014/main" id="{0B502953-A23C-4886-5ED7-1DAACE07F8E4}"/>
              </a:ext>
            </a:extLst>
          </p:cNvPr>
          <p:cNvSpPr>
            <a:spLocks noGrp="1"/>
          </p:cNvSpPr>
          <p:nvPr>
            <p:ph type="body" sz="quarter" idx="23"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
        <p:nvSpPr>
          <p:cNvPr id="19" name="Text Placeholder 15">
            <a:extLst>
              <a:ext uri="{FF2B5EF4-FFF2-40B4-BE49-F238E27FC236}">
                <a16:creationId xmlns:a16="http://schemas.microsoft.com/office/drawing/2014/main" id="{2F8A8BD3-9B3C-4220-FDCF-1C22BE06D76F}"/>
              </a:ext>
            </a:extLst>
          </p:cNvPr>
          <p:cNvSpPr>
            <a:spLocks noGrp="1"/>
          </p:cNvSpPr>
          <p:nvPr>
            <p:ph type="body" sz="quarter" idx="11" hasCustomPrompt="1"/>
          </p:nvPr>
        </p:nvSpPr>
        <p:spPr>
          <a:xfrm>
            <a:off x="2005151" y="1902564"/>
            <a:ext cx="9325457" cy="597003"/>
          </a:xfrm>
        </p:spPr>
        <p:txBody>
          <a:bodyPr anchor="ctr">
            <a:normAutofit/>
          </a:bodyPr>
          <a:lstStyle>
            <a:lvl1pPr>
              <a:defRPr sz="1600" baseline="0">
                <a:solidFill>
                  <a:schemeClr val="bg1"/>
                </a:solidFill>
                <a:latin typeface="+mn-lt"/>
              </a:defRPr>
            </a:lvl1pPr>
          </a:lstStyle>
          <a:p>
            <a:pPr lvl="0"/>
            <a:r>
              <a:rPr lang="en-US" dirty="0"/>
              <a:t>Click to add Text</a:t>
            </a:r>
          </a:p>
        </p:txBody>
      </p:sp>
      <p:sp>
        <p:nvSpPr>
          <p:cNvPr id="21" name="Text Placeholder 15">
            <a:extLst>
              <a:ext uri="{FF2B5EF4-FFF2-40B4-BE49-F238E27FC236}">
                <a16:creationId xmlns:a16="http://schemas.microsoft.com/office/drawing/2014/main" id="{11806932-FC4E-7D40-89A4-842D3E055BA9}"/>
              </a:ext>
            </a:extLst>
          </p:cNvPr>
          <p:cNvSpPr>
            <a:spLocks noGrp="1"/>
          </p:cNvSpPr>
          <p:nvPr>
            <p:ph type="body" sz="quarter" idx="25" hasCustomPrompt="1"/>
          </p:nvPr>
        </p:nvSpPr>
        <p:spPr>
          <a:xfrm>
            <a:off x="2005150" y="2969267"/>
            <a:ext cx="9325457" cy="597003"/>
          </a:xfrm>
        </p:spPr>
        <p:txBody>
          <a:bodyPr anchor="ctr">
            <a:normAutofit/>
          </a:bodyPr>
          <a:lstStyle>
            <a:lvl1pPr>
              <a:defRPr sz="1600" baseline="0">
                <a:solidFill>
                  <a:schemeClr val="bg1"/>
                </a:solidFill>
                <a:latin typeface="+mn-lt"/>
              </a:defRPr>
            </a:lvl1pPr>
          </a:lstStyle>
          <a:p>
            <a:pPr lvl="0"/>
            <a:r>
              <a:rPr lang="en-US" dirty="0"/>
              <a:t>Click to add Text</a:t>
            </a:r>
          </a:p>
        </p:txBody>
      </p:sp>
      <p:sp>
        <p:nvSpPr>
          <p:cNvPr id="22" name="Text Placeholder 15">
            <a:extLst>
              <a:ext uri="{FF2B5EF4-FFF2-40B4-BE49-F238E27FC236}">
                <a16:creationId xmlns:a16="http://schemas.microsoft.com/office/drawing/2014/main" id="{EFCA7D24-60DA-9ED9-2A40-964ED54B0724}"/>
              </a:ext>
            </a:extLst>
          </p:cNvPr>
          <p:cNvSpPr>
            <a:spLocks noGrp="1"/>
          </p:cNvSpPr>
          <p:nvPr>
            <p:ph type="body" sz="quarter" idx="26" hasCustomPrompt="1"/>
          </p:nvPr>
        </p:nvSpPr>
        <p:spPr>
          <a:xfrm>
            <a:off x="2005150" y="4035044"/>
            <a:ext cx="9325457" cy="597003"/>
          </a:xfrm>
        </p:spPr>
        <p:txBody>
          <a:bodyPr anchor="ctr">
            <a:normAutofit/>
          </a:bodyPr>
          <a:lstStyle>
            <a:lvl1pPr>
              <a:defRPr sz="1600" baseline="0">
                <a:solidFill>
                  <a:schemeClr val="bg1"/>
                </a:solidFill>
                <a:latin typeface="+mn-lt"/>
              </a:defRPr>
            </a:lvl1pPr>
          </a:lstStyle>
          <a:p>
            <a:pPr lvl="0"/>
            <a:r>
              <a:rPr lang="en-US" dirty="0"/>
              <a:t>Click to add Text</a:t>
            </a:r>
          </a:p>
        </p:txBody>
      </p:sp>
      <p:sp>
        <p:nvSpPr>
          <p:cNvPr id="23" name="Text Placeholder 15">
            <a:extLst>
              <a:ext uri="{FF2B5EF4-FFF2-40B4-BE49-F238E27FC236}">
                <a16:creationId xmlns:a16="http://schemas.microsoft.com/office/drawing/2014/main" id="{83EC2CAA-D7F3-5297-F156-BB9EB17EC4F3}"/>
              </a:ext>
            </a:extLst>
          </p:cNvPr>
          <p:cNvSpPr>
            <a:spLocks noGrp="1"/>
          </p:cNvSpPr>
          <p:nvPr>
            <p:ph type="body" sz="quarter" idx="27" hasCustomPrompt="1"/>
          </p:nvPr>
        </p:nvSpPr>
        <p:spPr>
          <a:xfrm>
            <a:off x="2005149" y="5082482"/>
            <a:ext cx="9325457" cy="597003"/>
          </a:xfrm>
        </p:spPr>
        <p:txBody>
          <a:bodyPr anchor="ctr">
            <a:normAutofit/>
          </a:bodyPr>
          <a:lstStyle>
            <a:lvl1pPr>
              <a:defRPr sz="1600" baseline="0">
                <a:solidFill>
                  <a:schemeClr val="bg1"/>
                </a:solidFill>
                <a:latin typeface="+mn-lt"/>
              </a:defRPr>
            </a:lvl1pPr>
          </a:lstStyle>
          <a:p>
            <a:pPr lvl="0"/>
            <a:r>
              <a:rPr lang="en-US" dirty="0"/>
              <a:t>Click to add Text</a:t>
            </a:r>
          </a:p>
        </p:txBody>
      </p:sp>
    </p:spTree>
    <p:custDataLst>
      <p:tags r:id="rId1"/>
    </p:custDataLst>
    <p:extLst>
      <p:ext uri="{BB962C8B-B14F-4D97-AF65-F5344CB8AC3E}">
        <p14:creationId xmlns:p14="http://schemas.microsoft.com/office/powerpoint/2010/main" val="200587340"/>
      </p:ext>
    </p:extLst>
  </p:cSld>
  <p:clrMapOvr>
    <a:masterClrMapping/>
  </p:clrMapOvr>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D2D20C7-8162-1561-E19E-483DCC885698}"/>
              </a:ext>
            </a:extLst>
          </p:cNvPr>
          <p:cNvSpPr>
            <a:spLocks noGrp="1"/>
          </p:cNvSpPr>
          <p:nvPr>
            <p:ph type="pic" sz="quarter" idx="12"/>
          </p:nvPr>
        </p:nvSpPr>
        <p:spPr>
          <a:xfrm>
            <a:off x="0" y="0"/>
            <a:ext cx="12192000" cy="6858000"/>
          </a:xfrm>
        </p:spPr>
        <p:txBody>
          <a:bodyPr/>
          <a:lstStyle/>
          <a:p>
            <a:endParaRPr lang="en-US"/>
          </a:p>
        </p:txBody>
      </p:sp>
      <p:sp>
        <p:nvSpPr>
          <p:cNvPr id="4" name="Text Placeholder 15">
            <a:extLst>
              <a:ext uri="{FF2B5EF4-FFF2-40B4-BE49-F238E27FC236}">
                <a16:creationId xmlns:a16="http://schemas.microsoft.com/office/drawing/2014/main" id="{67FC9849-0930-FB79-451C-8BBDA0D7728D}"/>
              </a:ext>
            </a:extLst>
          </p:cNvPr>
          <p:cNvSpPr>
            <a:spLocks noGrp="1"/>
          </p:cNvSpPr>
          <p:nvPr>
            <p:ph type="body" sz="quarter" idx="11" hasCustomPrompt="1"/>
          </p:nvPr>
        </p:nvSpPr>
        <p:spPr>
          <a:xfrm>
            <a:off x="4430486" y="3103562"/>
            <a:ext cx="3331028" cy="650875"/>
          </a:xfrm>
        </p:spPr>
        <p:txBody>
          <a:bodyPr>
            <a:noAutofit/>
          </a:bodyPr>
          <a:lstStyle>
            <a:lvl1pPr algn="ctr">
              <a:defRPr sz="4800">
                <a:solidFill>
                  <a:schemeClr val="bg1"/>
                </a:solidFill>
              </a:defRPr>
            </a:lvl1pPr>
          </a:lstStyle>
          <a:p>
            <a:pPr lvl="0"/>
            <a:r>
              <a:rPr lang="en-GB" dirty="0"/>
              <a:t>Thank you</a:t>
            </a:r>
            <a:endParaRPr lang="en-US" dirty="0"/>
          </a:p>
        </p:txBody>
      </p:sp>
    </p:spTree>
    <p:extLst>
      <p:ext uri="{BB962C8B-B14F-4D97-AF65-F5344CB8AC3E}">
        <p14:creationId xmlns:p14="http://schemas.microsoft.com/office/powerpoint/2010/main" val="190652305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4" name="Picture 13" descr="Logo&#10;&#10;Description automatically generated">
            <a:extLst>
              <a:ext uri="{FF2B5EF4-FFF2-40B4-BE49-F238E27FC236}">
                <a16:creationId xmlns:a16="http://schemas.microsoft.com/office/drawing/2014/main" id="{1CD11403-706E-4EE5-8532-9120061EFC25}"/>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8" name="Text Placeholder 11">
            <a:extLst>
              <a:ext uri="{FF2B5EF4-FFF2-40B4-BE49-F238E27FC236}">
                <a16:creationId xmlns:a16="http://schemas.microsoft.com/office/drawing/2014/main" id="{0FA2243D-84BE-F36B-D635-DC31BA5279A7}"/>
              </a:ext>
            </a:extLst>
          </p:cNvPr>
          <p:cNvSpPr>
            <a:spLocks noGrp="1"/>
          </p:cNvSpPr>
          <p:nvPr>
            <p:ph type="body" sz="quarter" idx="10" hasCustomPrompt="1"/>
          </p:nvPr>
        </p:nvSpPr>
        <p:spPr>
          <a:xfrm>
            <a:off x="4831556" y="3088482"/>
            <a:ext cx="2528888" cy="681037"/>
          </a:xfrm>
        </p:spPr>
        <p:txBody>
          <a:bodyPr>
            <a:normAutofit/>
          </a:bodyPr>
          <a:lstStyle>
            <a:lvl1pPr algn="ctr">
              <a:defRPr sz="3600" baseline="0">
                <a:solidFill>
                  <a:schemeClr val="bg1"/>
                </a:solidFill>
                <a:latin typeface="Times New Roman" panose="02020603050405020304" pitchFamily="18" charset="0"/>
              </a:defRPr>
            </a:lvl1pPr>
          </a:lstStyle>
          <a:p>
            <a:pPr lvl="0"/>
            <a:r>
              <a:rPr lang="en-GB" dirty="0"/>
              <a:t>Thank you</a:t>
            </a:r>
          </a:p>
        </p:txBody>
      </p:sp>
    </p:spTree>
    <p:custDataLst>
      <p:tags r:id="rId1"/>
    </p:custDataLst>
    <p:extLst>
      <p:ext uri="{BB962C8B-B14F-4D97-AF65-F5344CB8AC3E}">
        <p14:creationId xmlns:p14="http://schemas.microsoft.com/office/powerpoint/2010/main" val="1374207567"/>
      </p:ext>
    </p:extLst>
  </p:cSld>
  <p:clrMapOvr>
    <a:masterClrMapping/>
  </p:clrMapOvr>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9_Divider 4">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B7D7430-E22E-621B-D1C1-00DF1702C3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pic>
        <p:nvPicPr>
          <p:cNvPr id="19" name="Picture 18" descr="Logo&#10;&#10;Description automatically generated">
            <a:extLst>
              <a:ext uri="{FF2B5EF4-FFF2-40B4-BE49-F238E27FC236}">
                <a16:creationId xmlns:a16="http://schemas.microsoft.com/office/drawing/2014/main" id="{7EA14D11-C872-BAAC-80EC-B41E44B59D8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6" name="Text Placeholder 11">
            <a:extLst>
              <a:ext uri="{FF2B5EF4-FFF2-40B4-BE49-F238E27FC236}">
                <a16:creationId xmlns:a16="http://schemas.microsoft.com/office/drawing/2014/main" id="{018BF118-CA89-8052-3DE3-60B1EA7510BF}"/>
              </a:ext>
            </a:extLst>
          </p:cNvPr>
          <p:cNvSpPr>
            <a:spLocks noGrp="1"/>
          </p:cNvSpPr>
          <p:nvPr>
            <p:ph type="body" sz="quarter" idx="12" hasCustomPrompt="1"/>
          </p:nvPr>
        </p:nvSpPr>
        <p:spPr>
          <a:xfrm>
            <a:off x="497840" y="4526449"/>
            <a:ext cx="4662756" cy="925540"/>
          </a:xfrm>
          <a:prstGeom prst="rect">
            <a:avLst/>
          </a:prstGeom>
        </p:spPr>
        <p:txBody>
          <a:bodyPr anchor="t">
            <a:normAutofit/>
          </a:bodyPr>
          <a:lstStyle>
            <a:lvl1pPr>
              <a:defRPr sz="1600" baseline="0">
                <a:solidFill>
                  <a:schemeClr val="bg1"/>
                </a:solidFill>
                <a:latin typeface="+mj-lt"/>
              </a:defRPr>
            </a:lvl1pPr>
          </a:lstStyle>
          <a:p>
            <a:pPr lvl="0"/>
            <a:r>
              <a:rPr lang="en-GB" dirty="0"/>
              <a:t>Contact details</a:t>
            </a:r>
          </a:p>
        </p:txBody>
      </p:sp>
      <p:sp>
        <p:nvSpPr>
          <p:cNvPr id="9" name="TextBox 8">
            <a:extLst>
              <a:ext uri="{FF2B5EF4-FFF2-40B4-BE49-F238E27FC236}">
                <a16:creationId xmlns:a16="http://schemas.microsoft.com/office/drawing/2014/main" id="{92FA081E-C29A-91A6-7F76-E87CB7A427A3}"/>
              </a:ext>
            </a:extLst>
          </p:cNvPr>
          <p:cNvSpPr txBox="1"/>
          <p:nvPr userDrawn="1"/>
        </p:nvSpPr>
        <p:spPr bwMode="gray">
          <a:xfrm>
            <a:off x="494915" y="1827530"/>
            <a:ext cx="2954902" cy="1930584"/>
          </a:xfrm>
          <a:prstGeom prst="rect">
            <a:avLst/>
          </a:prstGeom>
          <a:noFill/>
        </p:spPr>
        <p:txBody>
          <a:bodyPr wrap="none" lIns="36000" tIns="36000" rIns="36000" bIns="36000" rtlCol="0">
            <a:spAutoFit/>
          </a:bodyPr>
          <a:lstStyle/>
          <a:p>
            <a:pPr marL="0" indent="0">
              <a:lnSpc>
                <a:spcPts val="7060"/>
              </a:lnSpc>
              <a:spcBef>
                <a:spcPts val="600"/>
              </a:spcBef>
              <a:buNone/>
            </a:pPr>
            <a:r>
              <a:rPr lang="en-US" sz="8800" dirty="0">
                <a:solidFill>
                  <a:schemeClr val="tx2"/>
                </a:solidFill>
                <a:latin typeface="+mj-lt"/>
              </a:rPr>
              <a:t>Thank</a:t>
            </a:r>
            <a:br>
              <a:rPr lang="en-US" sz="8800" dirty="0">
                <a:solidFill>
                  <a:schemeClr val="tx2"/>
                </a:solidFill>
                <a:latin typeface="+mj-lt"/>
              </a:rPr>
            </a:br>
            <a:r>
              <a:rPr lang="en-US" sz="8800" dirty="0">
                <a:solidFill>
                  <a:schemeClr val="tx2"/>
                </a:solidFill>
                <a:latin typeface="+mj-lt"/>
              </a:rPr>
              <a:t>you</a:t>
            </a:r>
          </a:p>
        </p:txBody>
      </p:sp>
      <p:cxnSp>
        <p:nvCxnSpPr>
          <p:cNvPr id="12" name="Straight Connector 11">
            <a:extLst>
              <a:ext uri="{FF2B5EF4-FFF2-40B4-BE49-F238E27FC236}">
                <a16:creationId xmlns:a16="http://schemas.microsoft.com/office/drawing/2014/main" id="{F030E739-5F7D-ECF2-E74A-EF27E8AF6DDB}"/>
              </a:ext>
            </a:extLst>
          </p:cNvPr>
          <p:cNvCxnSpPr>
            <a:cxnSpLocks/>
          </p:cNvCxnSpPr>
          <p:nvPr userDrawn="1"/>
        </p:nvCxnSpPr>
        <p:spPr bwMode="gray">
          <a:xfrm>
            <a:off x="494915" y="1036320"/>
            <a:ext cx="1120525" cy="0"/>
          </a:xfrm>
          <a:prstGeom prst="line">
            <a:avLst/>
          </a:prstGeom>
          <a:ln w="2222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B25FFF-7FF8-4BE4-6010-DAC66747A0B2}"/>
              </a:ext>
            </a:extLst>
          </p:cNvPr>
          <p:cNvCxnSpPr>
            <a:cxnSpLocks/>
          </p:cNvCxnSpPr>
          <p:nvPr userDrawn="1"/>
        </p:nvCxnSpPr>
        <p:spPr bwMode="gray">
          <a:xfrm>
            <a:off x="494915" y="4251960"/>
            <a:ext cx="1120525" cy="0"/>
          </a:xfrm>
          <a:prstGeom prst="line">
            <a:avLst/>
          </a:prstGeom>
          <a:ln w="2222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48098898"/>
      </p:ext>
    </p:extLst>
  </p:cSld>
  <p:clrMapOvr>
    <a:masterClrMapping/>
  </p:clrMapOv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6_Divider 4">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pic>
        <p:nvPicPr>
          <p:cNvPr id="19" name="Picture 18" descr="Logo&#10;&#10;Description automatically generated">
            <a:extLst>
              <a:ext uri="{FF2B5EF4-FFF2-40B4-BE49-F238E27FC236}">
                <a16:creationId xmlns:a16="http://schemas.microsoft.com/office/drawing/2014/main" id="{7EA14D11-C872-BAAC-80EC-B41E44B59D8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cxnSp>
        <p:nvCxnSpPr>
          <p:cNvPr id="5" name="Straight Connector 4">
            <a:extLst>
              <a:ext uri="{FF2B5EF4-FFF2-40B4-BE49-F238E27FC236}">
                <a16:creationId xmlns:a16="http://schemas.microsoft.com/office/drawing/2014/main" id="{E8CF2C47-C9A5-2D75-FAE5-01FCD0EEB302}"/>
              </a:ext>
            </a:extLst>
          </p:cNvPr>
          <p:cNvCxnSpPr>
            <a:cxnSpLocks/>
          </p:cNvCxnSpPr>
          <p:nvPr userDrawn="1"/>
        </p:nvCxnSpPr>
        <p:spPr bwMode="gray">
          <a:xfrm flipV="1">
            <a:off x="445081" y="1818818"/>
            <a:ext cx="1217464" cy="1174972"/>
          </a:xfrm>
          <a:prstGeom prst="line">
            <a:avLst/>
          </a:prstGeom>
          <a:ln w="22225" cap="flat">
            <a:solidFill>
              <a:schemeClr val="tx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8DC34F2D-09A9-59AA-D0C8-23F2345D8D36}"/>
              </a:ext>
            </a:extLst>
          </p:cNvPr>
          <p:cNvSpPr>
            <a:spLocks noGrp="1"/>
          </p:cNvSpPr>
          <p:nvPr>
            <p:ph type="body" sz="quarter" idx="12" hasCustomPrompt="1"/>
          </p:nvPr>
        </p:nvSpPr>
        <p:spPr>
          <a:xfrm>
            <a:off x="1042642" y="2462762"/>
            <a:ext cx="6116320" cy="925540"/>
          </a:xfrm>
          <a:prstGeom prst="rect">
            <a:avLst/>
          </a:prstGeom>
        </p:spPr>
        <p:txBody>
          <a:bodyPr anchor="b">
            <a:normAutofit/>
          </a:bodyPr>
          <a:lstStyle>
            <a:lvl1pPr>
              <a:defRPr sz="4800" baseline="0">
                <a:solidFill>
                  <a:schemeClr val="bg1"/>
                </a:solidFill>
                <a:latin typeface="+mj-lt"/>
              </a:defRPr>
            </a:lvl1pPr>
          </a:lstStyle>
          <a:p>
            <a:pPr lvl="0"/>
            <a:r>
              <a:rPr lang="en-GB" dirty="0"/>
              <a:t>Title goes here</a:t>
            </a:r>
          </a:p>
        </p:txBody>
      </p:sp>
      <p:sp>
        <p:nvSpPr>
          <p:cNvPr id="4" name="Text Placeholder 15">
            <a:extLst>
              <a:ext uri="{FF2B5EF4-FFF2-40B4-BE49-F238E27FC236}">
                <a16:creationId xmlns:a16="http://schemas.microsoft.com/office/drawing/2014/main" id="{7D92F313-0E1E-9B7F-593F-A6C2A05A17DE}"/>
              </a:ext>
            </a:extLst>
          </p:cNvPr>
          <p:cNvSpPr>
            <a:spLocks noGrp="1"/>
          </p:cNvSpPr>
          <p:nvPr>
            <p:ph type="body" sz="quarter" idx="13" hasCustomPrompt="1"/>
          </p:nvPr>
        </p:nvSpPr>
        <p:spPr>
          <a:xfrm>
            <a:off x="1042642" y="3458470"/>
            <a:ext cx="6120158" cy="405742"/>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sp>
        <p:nvSpPr>
          <p:cNvPr id="7" name="Text Placeholder 15">
            <a:extLst>
              <a:ext uri="{FF2B5EF4-FFF2-40B4-BE49-F238E27FC236}">
                <a16:creationId xmlns:a16="http://schemas.microsoft.com/office/drawing/2014/main" id="{6D53A443-2A15-B8D2-E2AF-F27B77075634}"/>
              </a:ext>
            </a:extLst>
          </p:cNvPr>
          <p:cNvSpPr>
            <a:spLocks noGrp="1"/>
          </p:cNvSpPr>
          <p:nvPr>
            <p:ph type="body" sz="quarter" idx="14" hasCustomPrompt="1"/>
          </p:nvPr>
        </p:nvSpPr>
        <p:spPr>
          <a:xfrm>
            <a:off x="1042642" y="5121372"/>
            <a:ext cx="6120158" cy="405742"/>
          </a:xfrm>
          <a:prstGeom prst="rect">
            <a:avLst/>
          </a:prstGeom>
        </p:spPr>
        <p:txBody>
          <a:bodyPr>
            <a:normAutofit/>
          </a:bodyPr>
          <a:lstStyle>
            <a:lvl1pPr>
              <a:defRPr sz="1200" baseline="0">
                <a:solidFill>
                  <a:schemeClr val="bg1"/>
                </a:solidFill>
                <a:latin typeface="+mn-lt"/>
              </a:defRPr>
            </a:lvl1pPr>
          </a:lstStyle>
          <a:p>
            <a:pPr lvl="0"/>
            <a:r>
              <a:rPr lang="en-GB" dirty="0"/>
              <a:t>Date/Name/Note</a:t>
            </a:r>
            <a:endParaRPr lang="en-US" dirty="0"/>
          </a:p>
        </p:txBody>
      </p:sp>
    </p:spTree>
    <p:custDataLst>
      <p:tags r:id="rId1"/>
    </p:custDataLst>
    <p:extLst>
      <p:ext uri="{BB962C8B-B14F-4D97-AF65-F5344CB8AC3E}">
        <p14:creationId xmlns:p14="http://schemas.microsoft.com/office/powerpoint/2010/main" val="3709535175"/>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9_Divider 4">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pic>
        <p:nvPicPr>
          <p:cNvPr id="19" name="Picture 18" descr="Logo&#10;&#10;Description automatically generated">
            <a:extLst>
              <a:ext uri="{FF2B5EF4-FFF2-40B4-BE49-F238E27FC236}">
                <a16:creationId xmlns:a16="http://schemas.microsoft.com/office/drawing/2014/main" id="{7EA14D11-C872-BAAC-80EC-B41E44B59D8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cxnSp>
        <p:nvCxnSpPr>
          <p:cNvPr id="5" name="Straight Connector 4">
            <a:extLst>
              <a:ext uri="{FF2B5EF4-FFF2-40B4-BE49-F238E27FC236}">
                <a16:creationId xmlns:a16="http://schemas.microsoft.com/office/drawing/2014/main" id="{E8CF2C47-C9A5-2D75-FAE5-01FCD0EEB302}"/>
              </a:ext>
            </a:extLst>
          </p:cNvPr>
          <p:cNvCxnSpPr>
            <a:cxnSpLocks/>
          </p:cNvCxnSpPr>
          <p:nvPr userDrawn="1"/>
        </p:nvCxnSpPr>
        <p:spPr bwMode="gray">
          <a:xfrm flipV="1">
            <a:off x="445081" y="1818818"/>
            <a:ext cx="1217464" cy="1174972"/>
          </a:xfrm>
          <a:prstGeom prst="line">
            <a:avLst/>
          </a:prstGeom>
          <a:ln w="22225" cap="flat">
            <a:solidFill>
              <a:schemeClr val="tx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9B6736E4-54D2-FCC3-95E7-D8343A485C78}"/>
              </a:ext>
            </a:extLst>
          </p:cNvPr>
          <p:cNvSpPr>
            <a:spLocks noGrp="1"/>
          </p:cNvSpPr>
          <p:nvPr>
            <p:ph type="body" sz="quarter" idx="12" hasCustomPrompt="1"/>
          </p:nvPr>
        </p:nvSpPr>
        <p:spPr>
          <a:xfrm>
            <a:off x="1046480" y="2462762"/>
            <a:ext cx="6116320" cy="925540"/>
          </a:xfrm>
          <a:prstGeom prst="rect">
            <a:avLst/>
          </a:prstGeom>
        </p:spPr>
        <p:txBody>
          <a:bodyPr anchor="b">
            <a:normAutofit/>
          </a:bodyPr>
          <a:lstStyle>
            <a:lvl1pPr>
              <a:defRPr sz="4800" baseline="0">
                <a:solidFill>
                  <a:schemeClr val="bg1"/>
                </a:solidFill>
                <a:latin typeface="+mj-lt"/>
              </a:defRPr>
            </a:lvl1pPr>
          </a:lstStyle>
          <a:p>
            <a:pPr lvl="0"/>
            <a:r>
              <a:rPr lang="en-GB" dirty="0"/>
              <a:t>Title goes here</a:t>
            </a:r>
          </a:p>
        </p:txBody>
      </p:sp>
      <p:sp>
        <p:nvSpPr>
          <p:cNvPr id="4" name="Text Placeholder 15">
            <a:extLst>
              <a:ext uri="{FF2B5EF4-FFF2-40B4-BE49-F238E27FC236}">
                <a16:creationId xmlns:a16="http://schemas.microsoft.com/office/drawing/2014/main" id="{7965775B-B1E5-19C9-4E12-2110349F140D}"/>
              </a:ext>
            </a:extLst>
          </p:cNvPr>
          <p:cNvSpPr>
            <a:spLocks noGrp="1"/>
          </p:cNvSpPr>
          <p:nvPr>
            <p:ph type="body" sz="quarter" idx="13" hasCustomPrompt="1"/>
          </p:nvPr>
        </p:nvSpPr>
        <p:spPr>
          <a:xfrm>
            <a:off x="1044893" y="3458470"/>
            <a:ext cx="6120158" cy="405742"/>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sp>
        <p:nvSpPr>
          <p:cNvPr id="7" name="Text Placeholder 15">
            <a:extLst>
              <a:ext uri="{FF2B5EF4-FFF2-40B4-BE49-F238E27FC236}">
                <a16:creationId xmlns:a16="http://schemas.microsoft.com/office/drawing/2014/main" id="{B6A959D7-CB50-9126-44BD-8FF68D5B344A}"/>
              </a:ext>
            </a:extLst>
          </p:cNvPr>
          <p:cNvSpPr>
            <a:spLocks noGrp="1"/>
          </p:cNvSpPr>
          <p:nvPr>
            <p:ph type="body" sz="quarter" idx="14" hasCustomPrompt="1"/>
          </p:nvPr>
        </p:nvSpPr>
        <p:spPr>
          <a:xfrm>
            <a:off x="1042642" y="5121372"/>
            <a:ext cx="6120158" cy="405742"/>
          </a:xfrm>
          <a:prstGeom prst="rect">
            <a:avLst/>
          </a:prstGeom>
        </p:spPr>
        <p:txBody>
          <a:bodyPr>
            <a:normAutofit/>
          </a:bodyPr>
          <a:lstStyle>
            <a:lvl1pPr>
              <a:defRPr sz="1200" baseline="0">
                <a:solidFill>
                  <a:schemeClr val="bg1"/>
                </a:solidFill>
                <a:latin typeface="+mn-lt"/>
              </a:defRPr>
            </a:lvl1pPr>
          </a:lstStyle>
          <a:p>
            <a:pPr lvl="0"/>
            <a:r>
              <a:rPr lang="en-GB" dirty="0"/>
              <a:t>Date/Name/Note</a:t>
            </a:r>
            <a:endParaRPr lang="en-US" dirty="0"/>
          </a:p>
        </p:txBody>
      </p:sp>
    </p:spTree>
    <p:custDataLst>
      <p:tags r:id="rId1"/>
    </p:custDataLst>
    <p:extLst>
      <p:ext uri="{BB962C8B-B14F-4D97-AF65-F5344CB8AC3E}">
        <p14:creationId xmlns:p14="http://schemas.microsoft.com/office/powerpoint/2010/main" val="3259124203"/>
      </p:ext>
    </p:extLst>
  </p:cSld>
  <p:clrMapOvr>
    <a:masterClrMapping/>
  </p:clrMapOv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0_Divider 4">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23324F-C3AC-0C8A-DC10-597B671B261F}"/>
              </a:ext>
            </a:extLst>
          </p:cNvPr>
          <p:cNvSpPr/>
          <p:nvPr userDrawn="1"/>
        </p:nvSpPr>
        <p:spPr bwMode="gray">
          <a:xfrm>
            <a:off x="0" y="0"/>
            <a:ext cx="12192000" cy="6858000"/>
          </a:xfrm>
          <a:prstGeom prst="rect">
            <a:avLst/>
          </a:prstGeom>
          <a:solidFill>
            <a:srgbClr val="001F33">
              <a:alpha val="34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bg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3736C98F-7460-4701-7336-84127DF9709D}"/>
              </a:ext>
            </a:extLst>
          </p:cNvPr>
          <p:cNvSpPr txBox="1"/>
          <p:nvPr userDrawn="1"/>
        </p:nvSpPr>
        <p:spPr bwMode="gray">
          <a:xfrm>
            <a:off x="15321280" y="1198880"/>
            <a:ext cx="72768" cy="318924"/>
          </a:xfrm>
          <a:prstGeom prst="rect">
            <a:avLst/>
          </a:prstGeom>
          <a:noFill/>
        </p:spPr>
        <p:txBody>
          <a:bodyPr wrap="none" lIns="36000" tIns="36000" rIns="36000" bIns="36000" rtlCol="0">
            <a:spAutoFit/>
          </a:bodyPr>
          <a:lstStyle/>
          <a:p>
            <a:pPr marL="0" indent="0">
              <a:buNone/>
            </a:pPr>
            <a:endParaRPr lang="en-US" sz="1600" dirty="0" err="1"/>
          </a:p>
        </p:txBody>
      </p:sp>
      <p:pic>
        <p:nvPicPr>
          <p:cNvPr id="19" name="Picture 18" descr="Logo&#10;&#10;Description automatically generated">
            <a:extLst>
              <a:ext uri="{FF2B5EF4-FFF2-40B4-BE49-F238E27FC236}">
                <a16:creationId xmlns:a16="http://schemas.microsoft.com/office/drawing/2014/main" id="{7EA14D11-C872-BAAC-80EC-B41E44B59D8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cxnSp>
        <p:nvCxnSpPr>
          <p:cNvPr id="5" name="Straight Connector 4">
            <a:extLst>
              <a:ext uri="{FF2B5EF4-FFF2-40B4-BE49-F238E27FC236}">
                <a16:creationId xmlns:a16="http://schemas.microsoft.com/office/drawing/2014/main" id="{E8CF2C47-C9A5-2D75-FAE5-01FCD0EEB302}"/>
              </a:ext>
            </a:extLst>
          </p:cNvPr>
          <p:cNvCxnSpPr>
            <a:cxnSpLocks/>
          </p:cNvCxnSpPr>
          <p:nvPr userDrawn="1"/>
        </p:nvCxnSpPr>
        <p:spPr bwMode="gray">
          <a:xfrm flipV="1">
            <a:off x="445081" y="1818818"/>
            <a:ext cx="1217464" cy="1174972"/>
          </a:xfrm>
          <a:prstGeom prst="line">
            <a:avLst/>
          </a:prstGeom>
          <a:ln w="22225" cap="flat">
            <a:solidFill>
              <a:schemeClr val="tx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4" name="Text Placeholder 11">
            <a:extLst>
              <a:ext uri="{FF2B5EF4-FFF2-40B4-BE49-F238E27FC236}">
                <a16:creationId xmlns:a16="http://schemas.microsoft.com/office/drawing/2014/main" id="{7017DD56-6A4E-B39F-F25E-461E3C0D701F}"/>
              </a:ext>
            </a:extLst>
          </p:cNvPr>
          <p:cNvSpPr>
            <a:spLocks noGrp="1"/>
          </p:cNvSpPr>
          <p:nvPr>
            <p:ph type="body" sz="quarter" idx="12" hasCustomPrompt="1"/>
          </p:nvPr>
        </p:nvSpPr>
        <p:spPr>
          <a:xfrm>
            <a:off x="1046480" y="2462762"/>
            <a:ext cx="6116320" cy="925540"/>
          </a:xfrm>
          <a:prstGeom prst="rect">
            <a:avLst/>
          </a:prstGeom>
        </p:spPr>
        <p:txBody>
          <a:bodyPr anchor="b">
            <a:normAutofit/>
          </a:bodyPr>
          <a:lstStyle>
            <a:lvl1pPr>
              <a:defRPr sz="4800" baseline="0">
                <a:solidFill>
                  <a:schemeClr val="bg1"/>
                </a:solidFill>
                <a:latin typeface="+mj-lt"/>
              </a:defRPr>
            </a:lvl1pPr>
          </a:lstStyle>
          <a:p>
            <a:pPr lvl="0"/>
            <a:r>
              <a:rPr lang="en-GB" dirty="0"/>
              <a:t>Title goes here</a:t>
            </a:r>
          </a:p>
        </p:txBody>
      </p:sp>
      <p:sp>
        <p:nvSpPr>
          <p:cNvPr id="6" name="Text Placeholder 15">
            <a:extLst>
              <a:ext uri="{FF2B5EF4-FFF2-40B4-BE49-F238E27FC236}">
                <a16:creationId xmlns:a16="http://schemas.microsoft.com/office/drawing/2014/main" id="{D7311578-B5A5-21BD-BB89-5A6B552ECA0E}"/>
              </a:ext>
            </a:extLst>
          </p:cNvPr>
          <p:cNvSpPr>
            <a:spLocks noGrp="1"/>
          </p:cNvSpPr>
          <p:nvPr>
            <p:ph type="body" sz="quarter" idx="13" hasCustomPrompt="1"/>
          </p:nvPr>
        </p:nvSpPr>
        <p:spPr>
          <a:xfrm>
            <a:off x="1044893" y="3458470"/>
            <a:ext cx="6120158" cy="405742"/>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sp>
        <p:nvSpPr>
          <p:cNvPr id="7" name="Text Placeholder 15">
            <a:extLst>
              <a:ext uri="{FF2B5EF4-FFF2-40B4-BE49-F238E27FC236}">
                <a16:creationId xmlns:a16="http://schemas.microsoft.com/office/drawing/2014/main" id="{A9999CF0-92C1-E32C-AC23-6B9BD5549ED4}"/>
              </a:ext>
            </a:extLst>
          </p:cNvPr>
          <p:cNvSpPr>
            <a:spLocks noGrp="1"/>
          </p:cNvSpPr>
          <p:nvPr>
            <p:ph type="body" sz="quarter" idx="14" hasCustomPrompt="1"/>
          </p:nvPr>
        </p:nvSpPr>
        <p:spPr>
          <a:xfrm>
            <a:off x="1042642" y="5121372"/>
            <a:ext cx="6120158" cy="405742"/>
          </a:xfrm>
          <a:prstGeom prst="rect">
            <a:avLst/>
          </a:prstGeom>
        </p:spPr>
        <p:txBody>
          <a:bodyPr>
            <a:normAutofit/>
          </a:bodyPr>
          <a:lstStyle>
            <a:lvl1pPr>
              <a:defRPr sz="1200" baseline="0">
                <a:solidFill>
                  <a:schemeClr val="bg1"/>
                </a:solidFill>
                <a:latin typeface="+mn-lt"/>
              </a:defRPr>
            </a:lvl1pPr>
          </a:lstStyle>
          <a:p>
            <a:pPr lvl="0"/>
            <a:r>
              <a:rPr lang="en-GB" dirty="0"/>
              <a:t>Date/Name/Note</a:t>
            </a:r>
            <a:endParaRPr lang="en-US" dirty="0"/>
          </a:p>
        </p:txBody>
      </p:sp>
    </p:spTree>
    <p:custDataLst>
      <p:tags r:id="rId1"/>
    </p:custDataLst>
    <p:extLst>
      <p:ext uri="{BB962C8B-B14F-4D97-AF65-F5344CB8AC3E}">
        <p14:creationId xmlns:p14="http://schemas.microsoft.com/office/powerpoint/2010/main" val="3726152435"/>
      </p:ext>
    </p:extLst>
  </p:cSld>
  <p:clrMapOvr>
    <a:masterClrMapping/>
  </p:clrMapOvr>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5_Divider 4">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BAA2E20-B2AC-C874-E149-418364EB52DC}"/>
              </a:ext>
            </a:extLst>
          </p:cNvPr>
          <p:cNvSpPr>
            <a:spLocks noGrp="1"/>
          </p:cNvSpPr>
          <p:nvPr>
            <p:ph type="pic" sz="quarter" idx="15"/>
          </p:nvPr>
        </p:nvSpPr>
        <p:spPr>
          <a:xfrm>
            <a:off x="-1" y="-7937"/>
            <a:ext cx="12192001" cy="6865937"/>
          </a:xfrm>
        </p:spPr>
        <p:txBody>
          <a:bodyPr/>
          <a:lstStyle/>
          <a:p>
            <a:endParaRPr lang="en-US"/>
          </a:p>
        </p:txBody>
      </p:sp>
      <p:sp>
        <p:nvSpPr>
          <p:cNvPr id="9" name="Snip Single Corner of Rectangle 8">
            <a:extLst>
              <a:ext uri="{FF2B5EF4-FFF2-40B4-BE49-F238E27FC236}">
                <a16:creationId xmlns:a16="http://schemas.microsoft.com/office/drawing/2014/main" id="{C248A0AE-FE2E-5F53-09DB-0BADE154FC99}"/>
              </a:ext>
            </a:extLst>
          </p:cNvPr>
          <p:cNvSpPr/>
          <p:nvPr userDrawn="1"/>
        </p:nvSpPr>
        <p:spPr bwMode="gray">
          <a:xfrm flipH="1">
            <a:off x="-15902" y="4427170"/>
            <a:ext cx="5512134" cy="2438392"/>
          </a:xfrm>
          <a:prstGeom prst="snip1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371404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Picture 17">
            <a:extLst>
              <a:ext uri="{FF2B5EF4-FFF2-40B4-BE49-F238E27FC236}">
                <a16:creationId xmlns:a16="http://schemas.microsoft.com/office/drawing/2014/main" id="{A390AD57-E37E-073A-41FC-694CAF6C2110}"/>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10408021" y="464863"/>
            <a:ext cx="1402977" cy="173600"/>
          </a:xfrm>
          <a:prstGeom prst="rect">
            <a:avLst/>
          </a:prstGeom>
        </p:spPr>
      </p:pic>
      <p:sp>
        <p:nvSpPr>
          <p:cNvPr id="2" name="Text Placeholder 11">
            <a:extLst>
              <a:ext uri="{FF2B5EF4-FFF2-40B4-BE49-F238E27FC236}">
                <a16:creationId xmlns:a16="http://schemas.microsoft.com/office/drawing/2014/main" id="{BDCB65A6-4849-F7BE-D74A-DA11F0F87E2F}"/>
              </a:ext>
            </a:extLst>
          </p:cNvPr>
          <p:cNvSpPr>
            <a:spLocks noGrp="1"/>
          </p:cNvSpPr>
          <p:nvPr>
            <p:ph type="body" sz="quarter" idx="12" hasCustomPrompt="1"/>
          </p:nvPr>
        </p:nvSpPr>
        <p:spPr>
          <a:xfrm>
            <a:off x="497840" y="4650659"/>
            <a:ext cx="4662756" cy="925540"/>
          </a:xfrm>
          <a:prstGeom prst="rect">
            <a:avLst/>
          </a:prstGeom>
        </p:spPr>
        <p:txBody>
          <a:bodyPr anchor="b">
            <a:normAutofit/>
          </a:bodyPr>
          <a:lstStyle>
            <a:lvl1pPr>
              <a:defRPr sz="2800" baseline="0">
                <a:solidFill>
                  <a:schemeClr val="bg1"/>
                </a:solidFill>
                <a:latin typeface="+mj-lt"/>
              </a:defRPr>
            </a:lvl1pPr>
          </a:lstStyle>
          <a:p>
            <a:pPr lvl="0"/>
            <a:r>
              <a:rPr lang="en-GB" dirty="0"/>
              <a:t>Divider slide editable image</a:t>
            </a:r>
          </a:p>
        </p:txBody>
      </p:sp>
      <p:sp>
        <p:nvSpPr>
          <p:cNvPr id="3" name="Text Placeholder 15">
            <a:extLst>
              <a:ext uri="{FF2B5EF4-FFF2-40B4-BE49-F238E27FC236}">
                <a16:creationId xmlns:a16="http://schemas.microsoft.com/office/drawing/2014/main" id="{85C58066-2E5B-F347-6CD8-9F01CCDD9C3A}"/>
              </a:ext>
            </a:extLst>
          </p:cNvPr>
          <p:cNvSpPr>
            <a:spLocks noGrp="1"/>
          </p:cNvSpPr>
          <p:nvPr>
            <p:ph type="body" sz="quarter" idx="13" hasCustomPrompt="1"/>
          </p:nvPr>
        </p:nvSpPr>
        <p:spPr>
          <a:xfrm>
            <a:off x="496253" y="5646366"/>
            <a:ext cx="4665682" cy="650875"/>
          </a:xfrm>
          <a:prstGeom prst="rect">
            <a:avLst/>
          </a:prstGeom>
        </p:spPr>
        <p:txBody>
          <a:bodyPr/>
          <a:lstStyle>
            <a:lvl1pPr>
              <a:defRPr baseline="0">
                <a:solidFill>
                  <a:srgbClr val="FAB81E"/>
                </a:solidFill>
                <a:latin typeface="+mn-lt"/>
              </a:defRPr>
            </a:lvl1pPr>
          </a:lstStyle>
          <a:p>
            <a:pPr lvl="0"/>
            <a:r>
              <a:rPr lang="en-GB" dirty="0"/>
              <a:t>Subtitle goes here</a:t>
            </a:r>
            <a:endParaRPr lang="en-US" dirty="0"/>
          </a:p>
        </p:txBody>
      </p:sp>
      <p:sp>
        <p:nvSpPr>
          <p:cNvPr id="5" name="Text Placeholder 6">
            <a:extLst>
              <a:ext uri="{FF2B5EF4-FFF2-40B4-BE49-F238E27FC236}">
                <a16:creationId xmlns:a16="http://schemas.microsoft.com/office/drawing/2014/main" id="{16D805B8-C068-7603-1C92-0D5DFD5B2E24}"/>
              </a:ext>
            </a:extLst>
          </p:cNvPr>
          <p:cNvSpPr>
            <a:spLocks noGrp="1"/>
          </p:cNvSpPr>
          <p:nvPr>
            <p:ph type="body" sz="quarter" idx="14" hasCustomPrompt="1"/>
          </p:nvPr>
        </p:nvSpPr>
        <p:spPr>
          <a:xfrm>
            <a:off x="494915" y="6367408"/>
            <a:ext cx="4665682"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4081588244"/>
      </p:ext>
    </p:extLst>
  </p:cSld>
  <p:clrMapOvr>
    <a:masterClrMapping/>
  </p:clrMapOvr>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Copy Blue – Centred">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6A60801-5775-1EA7-90B3-7EAA22F4892C}"/>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5" name="Rectangle 4">
            <a:extLst>
              <a:ext uri="{FF2B5EF4-FFF2-40B4-BE49-F238E27FC236}">
                <a16:creationId xmlns:a16="http://schemas.microsoft.com/office/drawing/2014/main" id="{AB892C52-A1D6-86FF-94DD-46E0856835F2}"/>
              </a:ext>
            </a:extLst>
          </p:cNvPr>
          <p:cNvSpPr/>
          <p:nvPr userDrawn="1"/>
        </p:nvSpPr>
        <p:spPr bwMode="gray">
          <a:xfrm rot="10800000">
            <a:off x="-1741" y="4000500"/>
            <a:ext cx="3955256" cy="2857500"/>
          </a:xfrm>
          <a:prstGeom prst="rect">
            <a:avLst/>
          </a:prstGeom>
          <a:gradFill>
            <a:gsLst>
              <a:gs pos="57000">
                <a:schemeClr val="tx2">
                  <a:alpha val="0"/>
                </a:schemeClr>
              </a:gs>
              <a:gs pos="100000">
                <a:schemeClr val="tx2">
                  <a:alpha val="30772"/>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pic>
        <p:nvPicPr>
          <p:cNvPr id="6" name="Picture 5" descr="Logo&#10;&#10;Description automatically generated">
            <a:extLst>
              <a:ext uri="{FF2B5EF4-FFF2-40B4-BE49-F238E27FC236}">
                <a16:creationId xmlns:a16="http://schemas.microsoft.com/office/drawing/2014/main" id="{CF5EADF5-CF90-8B2E-4346-2D161D23F52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7" name="Text Placeholder 11">
            <a:extLst>
              <a:ext uri="{FF2B5EF4-FFF2-40B4-BE49-F238E27FC236}">
                <a16:creationId xmlns:a16="http://schemas.microsoft.com/office/drawing/2014/main" id="{2FB16B59-9A22-CAE1-302E-A114993D06AA}"/>
              </a:ext>
            </a:extLst>
          </p:cNvPr>
          <p:cNvSpPr>
            <a:spLocks noGrp="1"/>
          </p:cNvSpPr>
          <p:nvPr>
            <p:ph type="body" sz="quarter" idx="10" hasCustomPrompt="1"/>
          </p:nvPr>
        </p:nvSpPr>
        <p:spPr>
          <a:xfrm>
            <a:off x="3588684" y="2302247"/>
            <a:ext cx="4082776" cy="681037"/>
          </a:xfrm>
        </p:spPr>
        <p:txBody>
          <a:bodyPr>
            <a:normAutofit/>
          </a:bodyPr>
          <a:lstStyle>
            <a:lvl1pPr>
              <a:defRPr sz="3600" baseline="0">
                <a:solidFill>
                  <a:schemeClr val="tx2"/>
                </a:solidFill>
                <a:latin typeface="+mj-lt"/>
              </a:defRPr>
            </a:lvl1pPr>
          </a:lstStyle>
          <a:p>
            <a:pPr lvl="0"/>
            <a:r>
              <a:rPr lang="en-GB" dirty="0"/>
              <a:t>Click to add title</a:t>
            </a:r>
          </a:p>
        </p:txBody>
      </p:sp>
      <p:sp>
        <p:nvSpPr>
          <p:cNvPr id="12" name="Text Placeholder 15">
            <a:extLst>
              <a:ext uri="{FF2B5EF4-FFF2-40B4-BE49-F238E27FC236}">
                <a16:creationId xmlns:a16="http://schemas.microsoft.com/office/drawing/2014/main" id="{1BF5DFE3-19C1-39E6-34B1-4C103595C932}"/>
              </a:ext>
            </a:extLst>
          </p:cNvPr>
          <p:cNvSpPr>
            <a:spLocks noGrp="1"/>
          </p:cNvSpPr>
          <p:nvPr>
            <p:ph type="body" sz="quarter" idx="11" hasCustomPrompt="1"/>
          </p:nvPr>
        </p:nvSpPr>
        <p:spPr>
          <a:xfrm>
            <a:off x="3587097" y="3053452"/>
            <a:ext cx="4082776" cy="650875"/>
          </a:xfrm>
        </p:spPr>
        <p:txBody>
          <a:bodyPr>
            <a:normAutofit/>
          </a:bodyPr>
          <a:lstStyle>
            <a:lvl1pPr>
              <a:defRPr sz="1600" baseline="0">
                <a:solidFill>
                  <a:schemeClr val="bg1"/>
                </a:solidFill>
                <a:latin typeface="+mn-lt"/>
              </a:defRPr>
            </a:lvl1pPr>
          </a:lstStyle>
          <a:p>
            <a:pPr lvl="0"/>
            <a:r>
              <a:rPr lang="en-GB" dirty="0"/>
              <a:t>Click to add subtitle</a:t>
            </a:r>
            <a:endParaRPr lang="en-US" dirty="0"/>
          </a:p>
        </p:txBody>
      </p:sp>
      <p:cxnSp>
        <p:nvCxnSpPr>
          <p:cNvPr id="13" name="Straight Connector 12">
            <a:extLst>
              <a:ext uri="{FF2B5EF4-FFF2-40B4-BE49-F238E27FC236}">
                <a16:creationId xmlns:a16="http://schemas.microsoft.com/office/drawing/2014/main" id="{46749CC4-37A0-8D81-3BD5-013DAEBC429F}"/>
              </a:ext>
            </a:extLst>
          </p:cNvPr>
          <p:cNvCxnSpPr>
            <a:cxnSpLocks/>
          </p:cNvCxnSpPr>
          <p:nvPr userDrawn="1"/>
        </p:nvCxnSpPr>
        <p:spPr bwMode="gray">
          <a:xfrm flipV="1">
            <a:off x="3081403" y="1503465"/>
            <a:ext cx="1217464" cy="1174972"/>
          </a:xfrm>
          <a:prstGeom prst="line">
            <a:avLst/>
          </a:prstGeom>
          <a:ln w="22225" cap="flat">
            <a:solidFill>
              <a:schemeClr val="tx2"/>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2" name="Date Placeholder 2">
            <a:extLst>
              <a:ext uri="{FF2B5EF4-FFF2-40B4-BE49-F238E27FC236}">
                <a16:creationId xmlns:a16="http://schemas.microsoft.com/office/drawing/2014/main" id="{CB75E1AB-F465-1D56-64C9-2C94A08259DF}"/>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E7BDCBDB-DC23-C246-8740-6920C0CE2FF4}" type="datetime1">
              <a:rPr lang="en-GB" smtClean="0"/>
              <a:t>11/02/2025</a:t>
            </a:fld>
            <a:endParaRPr lang="en-US" dirty="0"/>
          </a:p>
        </p:txBody>
      </p:sp>
      <p:sp>
        <p:nvSpPr>
          <p:cNvPr id="3" name="Slide Number Placeholder 3">
            <a:extLst>
              <a:ext uri="{FF2B5EF4-FFF2-40B4-BE49-F238E27FC236}">
                <a16:creationId xmlns:a16="http://schemas.microsoft.com/office/drawing/2014/main" id="{C8474278-B258-9AAD-E757-4AACCAE96D58}"/>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8" name="Footer Placeholder 9">
            <a:extLst>
              <a:ext uri="{FF2B5EF4-FFF2-40B4-BE49-F238E27FC236}">
                <a16:creationId xmlns:a16="http://schemas.microsoft.com/office/drawing/2014/main" id="{88ED14AC-9E5C-AC1A-EAEB-B1275850B7DB}"/>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9" name="Text Placeholder 6">
            <a:extLst>
              <a:ext uri="{FF2B5EF4-FFF2-40B4-BE49-F238E27FC236}">
                <a16:creationId xmlns:a16="http://schemas.microsoft.com/office/drawing/2014/main" id="{6655BCED-29D5-162C-A82D-8A849E029A8A}"/>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Tree>
    <p:custDataLst>
      <p:tags r:id="rId1"/>
    </p:custDataLst>
    <p:extLst>
      <p:ext uri="{BB962C8B-B14F-4D97-AF65-F5344CB8AC3E}">
        <p14:creationId xmlns:p14="http://schemas.microsoft.com/office/powerpoint/2010/main" val="1403593644"/>
      </p:ext>
    </p:extLst>
  </p:cSld>
  <p:clrMapOvr>
    <a:masterClrMapping/>
  </p:clrMapOvr>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Copy Blue – Centred">
    <p:bg>
      <p:bgPr>
        <a:solidFill>
          <a:schemeClr val="tx1"/>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3738539-C447-43FC-ADD6-9CBC9882248B}"/>
              </a:ext>
            </a:extLst>
          </p:cNvPr>
          <p:cNvGraphicFramePr>
            <a:graphicFrameLocks noChangeAspect="1"/>
          </p:cNvGraphicFramePr>
          <p:nvPr userDrawn="1">
            <p:custDataLst>
              <p:tags r:id="rId2"/>
            </p:custDataLst>
            <p:extLst>
              <p:ext uri="{D42A27DB-BD31-4B8C-83A1-F6EECF244321}">
                <p14:modId xmlns:p14="http://schemas.microsoft.com/office/powerpoint/2010/main" val="4135600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1" name="Object 10" hidden="1">
                        <a:extLst>
                          <a:ext uri="{FF2B5EF4-FFF2-40B4-BE49-F238E27FC236}">
                            <a16:creationId xmlns:a16="http://schemas.microsoft.com/office/drawing/2014/main" id="{83738539-C447-43FC-ADD6-9CBC9882248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36A60801-5775-1EA7-90B3-7EAA22F4892C}"/>
              </a:ext>
            </a:extLst>
          </p:cNvPr>
          <p:cNvSpPr/>
          <p:nvPr userDrawn="1"/>
        </p:nvSpPr>
        <p:spPr bwMode="gray">
          <a:xfrm>
            <a:off x="6973556" y="0"/>
            <a:ext cx="5218443" cy="6858000"/>
          </a:xfrm>
          <a:prstGeom prst="rect">
            <a:avLst/>
          </a:prstGeom>
          <a:gradFill>
            <a:gsLst>
              <a:gs pos="71000">
                <a:schemeClr val="bg2">
                  <a:alpha val="0"/>
                </a:schemeClr>
              </a:gs>
              <a:gs pos="100000">
                <a:schemeClr val="bg2">
                  <a:alpha val="35914"/>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5" name="Rectangle 4">
            <a:extLst>
              <a:ext uri="{FF2B5EF4-FFF2-40B4-BE49-F238E27FC236}">
                <a16:creationId xmlns:a16="http://schemas.microsoft.com/office/drawing/2014/main" id="{AB892C52-A1D6-86FF-94DD-46E0856835F2}"/>
              </a:ext>
            </a:extLst>
          </p:cNvPr>
          <p:cNvSpPr/>
          <p:nvPr userDrawn="1"/>
        </p:nvSpPr>
        <p:spPr bwMode="gray">
          <a:xfrm rot="10800000">
            <a:off x="-1741" y="4000500"/>
            <a:ext cx="3955256" cy="2857500"/>
          </a:xfrm>
          <a:prstGeom prst="rect">
            <a:avLst/>
          </a:prstGeom>
          <a:gradFill>
            <a:gsLst>
              <a:gs pos="57000">
                <a:schemeClr val="tx2">
                  <a:alpha val="0"/>
                </a:schemeClr>
              </a:gs>
              <a:gs pos="100000">
                <a:schemeClr val="tx2">
                  <a:alpha val="30772"/>
                </a:schemeClr>
              </a:gs>
            </a:gsLst>
            <a:lin ang="180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pic>
        <p:nvPicPr>
          <p:cNvPr id="6" name="Picture 5" descr="Logo&#10;&#10;Description automatically generated">
            <a:extLst>
              <a:ext uri="{FF2B5EF4-FFF2-40B4-BE49-F238E27FC236}">
                <a16:creationId xmlns:a16="http://schemas.microsoft.com/office/drawing/2014/main" id="{CF5EADF5-CF90-8B2E-4346-2D161D23F52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297952" y="186922"/>
            <a:ext cx="1626283" cy="722792"/>
          </a:xfrm>
          <a:prstGeom prst="rect">
            <a:avLst/>
          </a:prstGeom>
        </p:spPr>
      </p:pic>
      <p:sp>
        <p:nvSpPr>
          <p:cNvPr id="15" name="Date Placeholder 2">
            <a:extLst>
              <a:ext uri="{FF2B5EF4-FFF2-40B4-BE49-F238E27FC236}">
                <a16:creationId xmlns:a16="http://schemas.microsoft.com/office/drawing/2014/main" id="{6C56BA05-B468-41A7-E458-A9314624344B}"/>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E7BDCBDB-DC23-C246-8740-6920C0CE2FF4}" type="datetime1">
              <a:rPr lang="en-GB" smtClean="0"/>
              <a:t>11/02/2025</a:t>
            </a:fld>
            <a:endParaRPr lang="en-US" dirty="0"/>
          </a:p>
        </p:txBody>
      </p:sp>
      <p:sp>
        <p:nvSpPr>
          <p:cNvPr id="16" name="Slide Number Placeholder 3">
            <a:extLst>
              <a:ext uri="{FF2B5EF4-FFF2-40B4-BE49-F238E27FC236}">
                <a16:creationId xmlns:a16="http://schemas.microsoft.com/office/drawing/2014/main" id="{A269AD15-24C6-FD8C-65A0-EDB7F007A13A}"/>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17" name="Footer Placeholder 9">
            <a:extLst>
              <a:ext uri="{FF2B5EF4-FFF2-40B4-BE49-F238E27FC236}">
                <a16:creationId xmlns:a16="http://schemas.microsoft.com/office/drawing/2014/main" id="{C1C2CF99-4FB0-9DD3-70EE-E2E2A0F74750}"/>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
        <p:nvSpPr>
          <p:cNvPr id="18" name="Text Placeholder 6">
            <a:extLst>
              <a:ext uri="{FF2B5EF4-FFF2-40B4-BE49-F238E27FC236}">
                <a16:creationId xmlns:a16="http://schemas.microsoft.com/office/drawing/2014/main" id="{25DE49F7-8916-17E8-8B3C-51F7C0AD2D4A}"/>
              </a:ext>
            </a:extLst>
          </p:cNvPr>
          <p:cNvSpPr>
            <a:spLocks noGrp="1"/>
          </p:cNvSpPr>
          <p:nvPr>
            <p:ph type="body" sz="quarter" idx="13" hasCustomPrompt="1"/>
          </p:nvPr>
        </p:nvSpPr>
        <p:spPr>
          <a:xfrm>
            <a:off x="334962" y="6567879"/>
            <a:ext cx="7818437" cy="241300"/>
          </a:xfrm>
        </p:spPr>
        <p:txBody>
          <a:bodyPr lIns="0" tIns="0" rIns="0" bIns="0">
            <a:normAutofit/>
          </a:bodyPr>
          <a:lstStyle>
            <a:lvl1pPr marL="0" indent="0">
              <a:buFont typeface="Arial" panose="020B0604020202020204" pitchFamily="34" charset="0"/>
              <a:buNone/>
              <a:defRPr sz="600">
                <a:solidFill>
                  <a:schemeClr val="bg1"/>
                </a:solidFill>
              </a:defRPr>
            </a:lvl1pPr>
          </a:lstStyle>
          <a:p>
            <a:pPr lvl="0"/>
            <a:r>
              <a:rPr lang="en-GB" dirty="0"/>
              <a:t>Add foot notes here</a:t>
            </a:r>
            <a:endParaRPr lang="en-US" dirty="0"/>
          </a:p>
        </p:txBody>
      </p:sp>
      <p:sp>
        <p:nvSpPr>
          <p:cNvPr id="2" name="Text Placeholder 4">
            <a:extLst>
              <a:ext uri="{FF2B5EF4-FFF2-40B4-BE49-F238E27FC236}">
                <a16:creationId xmlns:a16="http://schemas.microsoft.com/office/drawing/2014/main" id="{A81BEC33-F73E-E8BC-7697-36BEA358204A}"/>
              </a:ext>
            </a:extLst>
          </p:cNvPr>
          <p:cNvSpPr>
            <a:spLocks noGrp="1"/>
          </p:cNvSpPr>
          <p:nvPr>
            <p:ph type="body" sz="quarter" idx="10"/>
          </p:nvPr>
        </p:nvSpPr>
        <p:spPr>
          <a:xfrm>
            <a:off x="944788" y="2493386"/>
            <a:ext cx="2743959" cy="1118916"/>
          </a:xfrm>
        </p:spPr>
        <p:txBody>
          <a:bodyPr>
            <a:normAutofit/>
          </a:bodyPr>
          <a:lstStyle>
            <a:lvl1pPr>
              <a:defRPr sz="1200">
                <a:solidFill>
                  <a:schemeClr val="bg1"/>
                </a:solidFill>
              </a:defRPr>
            </a:lvl1pPr>
          </a:lstStyle>
          <a:p>
            <a:endParaRPr lang="en-US" dirty="0"/>
          </a:p>
        </p:txBody>
      </p:sp>
      <p:sp>
        <p:nvSpPr>
          <p:cNvPr id="3" name="Text Placeholder 5">
            <a:extLst>
              <a:ext uri="{FF2B5EF4-FFF2-40B4-BE49-F238E27FC236}">
                <a16:creationId xmlns:a16="http://schemas.microsoft.com/office/drawing/2014/main" id="{06F33A6E-BA4B-9784-8707-511B450DBF3B}"/>
              </a:ext>
            </a:extLst>
          </p:cNvPr>
          <p:cNvSpPr>
            <a:spLocks noGrp="1"/>
          </p:cNvSpPr>
          <p:nvPr>
            <p:ph type="body" sz="quarter" idx="11"/>
          </p:nvPr>
        </p:nvSpPr>
        <p:spPr>
          <a:xfrm>
            <a:off x="944788" y="4712301"/>
            <a:ext cx="2743959" cy="1118916"/>
          </a:xfrm>
        </p:spPr>
        <p:txBody>
          <a:bodyPr>
            <a:normAutofit/>
          </a:bodyPr>
          <a:lstStyle>
            <a:lvl1pPr>
              <a:defRPr sz="1200">
                <a:solidFill>
                  <a:schemeClr val="bg1"/>
                </a:solidFill>
              </a:defRPr>
            </a:lvl1pPr>
          </a:lstStyle>
          <a:p>
            <a:endParaRPr lang="en-US" dirty="0"/>
          </a:p>
        </p:txBody>
      </p:sp>
      <p:sp>
        <p:nvSpPr>
          <p:cNvPr id="8" name="Text Placeholder 6">
            <a:extLst>
              <a:ext uri="{FF2B5EF4-FFF2-40B4-BE49-F238E27FC236}">
                <a16:creationId xmlns:a16="http://schemas.microsoft.com/office/drawing/2014/main" id="{AF28D938-7266-7236-F2E9-AEC572E1DF1B}"/>
              </a:ext>
            </a:extLst>
          </p:cNvPr>
          <p:cNvSpPr>
            <a:spLocks noGrp="1"/>
          </p:cNvSpPr>
          <p:nvPr>
            <p:ph type="body" sz="quarter" idx="12"/>
          </p:nvPr>
        </p:nvSpPr>
        <p:spPr>
          <a:xfrm>
            <a:off x="8770741" y="2493386"/>
            <a:ext cx="2723640" cy="1118916"/>
          </a:xfrm>
        </p:spPr>
        <p:txBody>
          <a:bodyPr>
            <a:normAutofit/>
          </a:bodyPr>
          <a:lstStyle>
            <a:lvl1pPr>
              <a:defRPr sz="1200">
                <a:solidFill>
                  <a:schemeClr val="bg1"/>
                </a:solidFill>
              </a:defRPr>
            </a:lvl1pPr>
          </a:lstStyle>
          <a:p>
            <a:endParaRPr lang="en-US"/>
          </a:p>
        </p:txBody>
      </p:sp>
      <p:sp>
        <p:nvSpPr>
          <p:cNvPr id="9" name="Text Placeholder 7">
            <a:extLst>
              <a:ext uri="{FF2B5EF4-FFF2-40B4-BE49-F238E27FC236}">
                <a16:creationId xmlns:a16="http://schemas.microsoft.com/office/drawing/2014/main" id="{A14CA4D0-EB9A-2F0D-7ED0-088BEB173133}"/>
              </a:ext>
            </a:extLst>
          </p:cNvPr>
          <p:cNvSpPr>
            <a:spLocks noGrp="1"/>
          </p:cNvSpPr>
          <p:nvPr>
            <p:ph type="body" sz="quarter" idx="14"/>
          </p:nvPr>
        </p:nvSpPr>
        <p:spPr>
          <a:xfrm>
            <a:off x="8770741" y="4712301"/>
            <a:ext cx="2723640" cy="1118916"/>
          </a:xfrm>
        </p:spPr>
        <p:txBody>
          <a:bodyPr>
            <a:normAutofit/>
          </a:bodyPr>
          <a:lstStyle>
            <a:lvl1pPr>
              <a:defRPr sz="1200">
                <a:solidFill>
                  <a:schemeClr val="bg1"/>
                </a:solidFill>
              </a:defRPr>
            </a:lvl1pPr>
          </a:lstStyle>
          <a:p>
            <a:endParaRPr lang="en-US"/>
          </a:p>
        </p:txBody>
      </p:sp>
      <p:sp>
        <p:nvSpPr>
          <p:cNvPr id="10" name="Text Placeholder 8">
            <a:extLst>
              <a:ext uri="{FF2B5EF4-FFF2-40B4-BE49-F238E27FC236}">
                <a16:creationId xmlns:a16="http://schemas.microsoft.com/office/drawing/2014/main" id="{25DA56B1-96B1-0084-4628-075428020AF5}"/>
              </a:ext>
            </a:extLst>
          </p:cNvPr>
          <p:cNvSpPr>
            <a:spLocks noGrp="1"/>
          </p:cNvSpPr>
          <p:nvPr>
            <p:ph type="body" sz="quarter" idx="15"/>
          </p:nvPr>
        </p:nvSpPr>
        <p:spPr>
          <a:xfrm>
            <a:off x="4847984" y="2493386"/>
            <a:ext cx="2743959" cy="1118916"/>
          </a:xfrm>
        </p:spPr>
        <p:txBody>
          <a:bodyPr>
            <a:normAutofit/>
          </a:bodyPr>
          <a:lstStyle>
            <a:lvl1pPr>
              <a:defRPr sz="1200">
                <a:solidFill>
                  <a:schemeClr val="bg1"/>
                </a:solidFill>
              </a:defRPr>
            </a:lvl1pPr>
          </a:lstStyle>
          <a:p>
            <a:endParaRPr lang="en-US"/>
          </a:p>
        </p:txBody>
      </p:sp>
      <p:sp>
        <p:nvSpPr>
          <p:cNvPr id="14" name="Text Placeholder 9">
            <a:extLst>
              <a:ext uri="{FF2B5EF4-FFF2-40B4-BE49-F238E27FC236}">
                <a16:creationId xmlns:a16="http://schemas.microsoft.com/office/drawing/2014/main" id="{66B51B62-E970-1E9D-12D0-6E3D927D325D}"/>
              </a:ext>
            </a:extLst>
          </p:cNvPr>
          <p:cNvSpPr>
            <a:spLocks noGrp="1"/>
          </p:cNvSpPr>
          <p:nvPr>
            <p:ph type="body" sz="quarter" idx="16"/>
          </p:nvPr>
        </p:nvSpPr>
        <p:spPr>
          <a:xfrm>
            <a:off x="4847984" y="4712301"/>
            <a:ext cx="2743959" cy="1118916"/>
          </a:xfrm>
        </p:spPr>
        <p:txBody>
          <a:bodyPr>
            <a:normAutofit/>
          </a:bodyPr>
          <a:lstStyle>
            <a:lvl1pPr>
              <a:defRPr sz="1200">
                <a:solidFill>
                  <a:schemeClr val="bg1"/>
                </a:solidFill>
              </a:defRPr>
            </a:lvl1pPr>
          </a:lstStyle>
          <a:p>
            <a:endParaRPr lang="en-US"/>
          </a:p>
        </p:txBody>
      </p:sp>
      <p:sp>
        <p:nvSpPr>
          <p:cNvPr id="19" name="Text Placeholder 10">
            <a:extLst>
              <a:ext uri="{FF2B5EF4-FFF2-40B4-BE49-F238E27FC236}">
                <a16:creationId xmlns:a16="http://schemas.microsoft.com/office/drawing/2014/main" id="{D5FDFF88-E2F0-836A-4D95-338C81274745}"/>
              </a:ext>
            </a:extLst>
          </p:cNvPr>
          <p:cNvSpPr>
            <a:spLocks noGrp="1"/>
          </p:cNvSpPr>
          <p:nvPr>
            <p:ph type="body" sz="quarter" idx="17"/>
          </p:nvPr>
        </p:nvSpPr>
        <p:spPr>
          <a:xfrm>
            <a:off x="945124" y="1883290"/>
            <a:ext cx="2743200" cy="609600"/>
          </a:xfrm>
        </p:spPr>
        <p:txBody>
          <a:bodyPr/>
          <a:lstStyle>
            <a:lvl1pPr>
              <a:defRPr>
                <a:solidFill>
                  <a:schemeClr val="tx2"/>
                </a:solidFill>
                <a:latin typeface="+mj-lt"/>
              </a:defRPr>
            </a:lvl1pPr>
          </a:lstStyle>
          <a:p>
            <a:endParaRPr lang="en-US" dirty="0"/>
          </a:p>
        </p:txBody>
      </p:sp>
      <p:sp>
        <p:nvSpPr>
          <p:cNvPr id="20" name="Text Placeholder 11">
            <a:extLst>
              <a:ext uri="{FF2B5EF4-FFF2-40B4-BE49-F238E27FC236}">
                <a16:creationId xmlns:a16="http://schemas.microsoft.com/office/drawing/2014/main" id="{D52677DC-43CE-083B-FC81-07C8D9D7D02C}"/>
              </a:ext>
            </a:extLst>
          </p:cNvPr>
          <p:cNvSpPr>
            <a:spLocks noGrp="1"/>
          </p:cNvSpPr>
          <p:nvPr>
            <p:ph type="body" sz="quarter" idx="18"/>
          </p:nvPr>
        </p:nvSpPr>
        <p:spPr>
          <a:xfrm>
            <a:off x="945124" y="4086865"/>
            <a:ext cx="2743200" cy="609600"/>
          </a:xfrm>
        </p:spPr>
        <p:txBody>
          <a:bodyPr/>
          <a:lstStyle>
            <a:lvl1pPr>
              <a:defRPr>
                <a:solidFill>
                  <a:schemeClr val="tx2"/>
                </a:solidFill>
                <a:latin typeface="+mj-lt"/>
              </a:defRPr>
            </a:lvl1pPr>
          </a:lstStyle>
          <a:p>
            <a:endParaRPr lang="en-US" dirty="0"/>
          </a:p>
        </p:txBody>
      </p:sp>
      <p:sp>
        <p:nvSpPr>
          <p:cNvPr id="21" name="Text Placeholder 12">
            <a:extLst>
              <a:ext uri="{FF2B5EF4-FFF2-40B4-BE49-F238E27FC236}">
                <a16:creationId xmlns:a16="http://schemas.microsoft.com/office/drawing/2014/main" id="{435BAD40-CA4A-C0F7-1F94-0E983E8F1C50}"/>
              </a:ext>
            </a:extLst>
          </p:cNvPr>
          <p:cNvSpPr>
            <a:spLocks noGrp="1"/>
          </p:cNvSpPr>
          <p:nvPr>
            <p:ph type="body" sz="quarter" idx="19"/>
          </p:nvPr>
        </p:nvSpPr>
        <p:spPr>
          <a:xfrm>
            <a:off x="4848743" y="1883290"/>
            <a:ext cx="2743200" cy="609600"/>
          </a:xfrm>
        </p:spPr>
        <p:txBody>
          <a:bodyPr/>
          <a:lstStyle>
            <a:lvl1pPr>
              <a:defRPr>
                <a:solidFill>
                  <a:schemeClr val="tx2"/>
                </a:solidFill>
                <a:latin typeface="+mj-lt"/>
              </a:defRPr>
            </a:lvl1pPr>
          </a:lstStyle>
          <a:p>
            <a:endParaRPr lang="en-US"/>
          </a:p>
        </p:txBody>
      </p:sp>
      <p:sp>
        <p:nvSpPr>
          <p:cNvPr id="22" name="Text Placeholder 13">
            <a:extLst>
              <a:ext uri="{FF2B5EF4-FFF2-40B4-BE49-F238E27FC236}">
                <a16:creationId xmlns:a16="http://schemas.microsoft.com/office/drawing/2014/main" id="{C4288916-A7CB-2FAB-5A23-64A7C4F7C29E}"/>
              </a:ext>
            </a:extLst>
          </p:cNvPr>
          <p:cNvSpPr>
            <a:spLocks noGrp="1"/>
          </p:cNvSpPr>
          <p:nvPr>
            <p:ph type="body" sz="quarter" idx="20"/>
          </p:nvPr>
        </p:nvSpPr>
        <p:spPr>
          <a:xfrm>
            <a:off x="4848743" y="4086865"/>
            <a:ext cx="2743200" cy="609600"/>
          </a:xfrm>
        </p:spPr>
        <p:txBody>
          <a:bodyPr/>
          <a:lstStyle>
            <a:lvl1pPr>
              <a:defRPr>
                <a:solidFill>
                  <a:schemeClr val="tx2"/>
                </a:solidFill>
                <a:latin typeface="+mj-lt"/>
              </a:defRPr>
            </a:lvl1pPr>
          </a:lstStyle>
          <a:p>
            <a:endParaRPr lang="en-US" dirty="0"/>
          </a:p>
        </p:txBody>
      </p:sp>
      <p:sp>
        <p:nvSpPr>
          <p:cNvPr id="23" name="Text Placeholder 14">
            <a:extLst>
              <a:ext uri="{FF2B5EF4-FFF2-40B4-BE49-F238E27FC236}">
                <a16:creationId xmlns:a16="http://schemas.microsoft.com/office/drawing/2014/main" id="{F7217F83-2BC6-504C-CACC-03105FB2CECD}"/>
              </a:ext>
            </a:extLst>
          </p:cNvPr>
          <p:cNvSpPr>
            <a:spLocks noGrp="1"/>
          </p:cNvSpPr>
          <p:nvPr>
            <p:ph type="body" sz="quarter" idx="21"/>
          </p:nvPr>
        </p:nvSpPr>
        <p:spPr>
          <a:xfrm>
            <a:off x="8751180" y="1883290"/>
            <a:ext cx="2743200" cy="609600"/>
          </a:xfrm>
        </p:spPr>
        <p:txBody>
          <a:bodyPr/>
          <a:lstStyle>
            <a:lvl1pPr>
              <a:defRPr>
                <a:solidFill>
                  <a:schemeClr val="tx2"/>
                </a:solidFill>
                <a:latin typeface="+mj-lt"/>
              </a:defRPr>
            </a:lvl1pPr>
          </a:lstStyle>
          <a:p>
            <a:endParaRPr lang="en-US"/>
          </a:p>
        </p:txBody>
      </p:sp>
      <p:sp>
        <p:nvSpPr>
          <p:cNvPr id="24" name="Text Placeholder 15">
            <a:extLst>
              <a:ext uri="{FF2B5EF4-FFF2-40B4-BE49-F238E27FC236}">
                <a16:creationId xmlns:a16="http://schemas.microsoft.com/office/drawing/2014/main" id="{B5C07103-F668-4F0C-C6A7-FC67ECD32A53}"/>
              </a:ext>
            </a:extLst>
          </p:cNvPr>
          <p:cNvSpPr>
            <a:spLocks noGrp="1"/>
          </p:cNvSpPr>
          <p:nvPr>
            <p:ph type="body" sz="quarter" idx="22"/>
          </p:nvPr>
        </p:nvSpPr>
        <p:spPr>
          <a:xfrm>
            <a:off x="8751180" y="4086865"/>
            <a:ext cx="2743200" cy="609600"/>
          </a:xfrm>
        </p:spPr>
        <p:txBody>
          <a:bodyPr/>
          <a:lstStyle>
            <a:lvl1pPr>
              <a:defRPr>
                <a:solidFill>
                  <a:schemeClr val="tx2"/>
                </a:solidFill>
                <a:latin typeface="+mj-lt"/>
              </a:defRPr>
            </a:lvl1pPr>
          </a:lstStyle>
          <a:p>
            <a:endParaRPr lang="en-US"/>
          </a:p>
        </p:txBody>
      </p:sp>
      <p:sp>
        <p:nvSpPr>
          <p:cNvPr id="25" name="Text Placeholder 16">
            <a:extLst>
              <a:ext uri="{FF2B5EF4-FFF2-40B4-BE49-F238E27FC236}">
                <a16:creationId xmlns:a16="http://schemas.microsoft.com/office/drawing/2014/main" id="{5B5C667D-6B35-B71C-CC7F-AC191E039FD1}"/>
              </a:ext>
            </a:extLst>
          </p:cNvPr>
          <p:cNvSpPr>
            <a:spLocks noGrp="1"/>
          </p:cNvSpPr>
          <p:nvPr>
            <p:ph type="body" sz="quarter" idx="23" hasCustomPrompt="1"/>
          </p:nvPr>
        </p:nvSpPr>
        <p:spPr>
          <a:xfrm>
            <a:off x="585232" y="1868748"/>
            <a:ext cx="339573" cy="624142"/>
          </a:xfrm>
        </p:spPr>
        <p:txBody>
          <a:bodyPr/>
          <a:lstStyle>
            <a:lvl1pPr>
              <a:defRPr>
                <a:solidFill>
                  <a:schemeClr val="tx2"/>
                </a:solidFill>
              </a:defRPr>
            </a:lvl1pPr>
          </a:lstStyle>
          <a:p>
            <a:r>
              <a:rPr lang="en-US" dirty="0"/>
              <a:t>1</a:t>
            </a:r>
          </a:p>
        </p:txBody>
      </p:sp>
      <p:sp>
        <p:nvSpPr>
          <p:cNvPr id="26" name="Text Placeholder 17">
            <a:extLst>
              <a:ext uri="{FF2B5EF4-FFF2-40B4-BE49-F238E27FC236}">
                <a16:creationId xmlns:a16="http://schemas.microsoft.com/office/drawing/2014/main" id="{D95B98DA-83D1-92CE-6010-97BCFC0AF9E7}"/>
              </a:ext>
            </a:extLst>
          </p:cNvPr>
          <p:cNvSpPr>
            <a:spLocks noGrp="1"/>
          </p:cNvSpPr>
          <p:nvPr>
            <p:ph type="body" sz="quarter" idx="24" hasCustomPrompt="1"/>
          </p:nvPr>
        </p:nvSpPr>
        <p:spPr>
          <a:xfrm>
            <a:off x="591002" y="4089712"/>
            <a:ext cx="353785" cy="606753"/>
          </a:xfrm>
        </p:spPr>
        <p:txBody>
          <a:bodyPr/>
          <a:lstStyle>
            <a:lvl1pPr>
              <a:defRPr>
                <a:solidFill>
                  <a:schemeClr val="tx2"/>
                </a:solidFill>
              </a:defRPr>
            </a:lvl1pPr>
          </a:lstStyle>
          <a:p>
            <a:r>
              <a:rPr lang="en-US" dirty="0"/>
              <a:t>2</a:t>
            </a:r>
          </a:p>
        </p:txBody>
      </p:sp>
      <p:sp>
        <p:nvSpPr>
          <p:cNvPr id="27" name="Text Placeholder 18">
            <a:extLst>
              <a:ext uri="{FF2B5EF4-FFF2-40B4-BE49-F238E27FC236}">
                <a16:creationId xmlns:a16="http://schemas.microsoft.com/office/drawing/2014/main" id="{5A8F5AF4-E808-5CF1-87B8-91C2D98CDE3B}"/>
              </a:ext>
            </a:extLst>
          </p:cNvPr>
          <p:cNvSpPr>
            <a:spLocks noGrp="1"/>
          </p:cNvSpPr>
          <p:nvPr>
            <p:ph type="body" sz="quarter" idx="25" hasCustomPrompt="1"/>
          </p:nvPr>
        </p:nvSpPr>
        <p:spPr>
          <a:xfrm>
            <a:off x="4473879" y="1886137"/>
            <a:ext cx="353785" cy="606753"/>
          </a:xfrm>
        </p:spPr>
        <p:txBody>
          <a:bodyPr/>
          <a:lstStyle>
            <a:lvl1pPr>
              <a:defRPr>
                <a:solidFill>
                  <a:schemeClr val="tx2"/>
                </a:solidFill>
              </a:defRPr>
            </a:lvl1pPr>
          </a:lstStyle>
          <a:p>
            <a:r>
              <a:rPr lang="en-US" dirty="0"/>
              <a:t>3</a:t>
            </a:r>
          </a:p>
        </p:txBody>
      </p:sp>
      <p:sp>
        <p:nvSpPr>
          <p:cNvPr id="28" name="Text Placeholder 19">
            <a:extLst>
              <a:ext uri="{FF2B5EF4-FFF2-40B4-BE49-F238E27FC236}">
                <a16:creationId xmlns:a16="http://schemas.microsoft.com/office/drawing/2014/main" id="{AF2D7414-6355-5C93-198B-FF0D7F7AC9B9}"/>
              </a:ext>
            </a:extLst>
          </p:cNvPr>
          <p:cNvSpPr>
            <a:spLocks noGrp="1"/>
          </p:cNvSpPr>
          <p:nvPr>
            <p:ph type="body" sz="quarter" idx="26" hasCustomPrompt="1"/>
          </p:nvPr>
        </p:nvSpPr>
        <p:spPr>
          <a:xfrm>
            <a:off x="4485044" y="4089712"/>
            <a:ext cx="353785" cy="606753"/>
          </a:xfrm>
        </p:spPr>
        <p:txBody>
          <a:bodyPr/>
          <a:lstStyle>
            <a:lvl1pPr>
              <a:defRPr>
                <a:solidFill>
                  <a:schemeClr val="tx2"/>
                </a:solidFill>
              </a:defRPr>
            </a:lvl1pPr>
          </a:lstStyle>
          <a:p>
            <a:r>
              <a:rPr lang="en-US" dirty="0"/>
              <a:t>4</a:t>
            </a:r>
          </a:p>
        </p:txBody>
      </p:sp>
      <p:sp>
        <p:nvSpPr>
          <p:cNvPr id="29" name="Text Placeholder 20">
            <a:extLst>
              <a:ext uri="{FF2B5EF4-FFF2-40B4-BE49-F238E27FC236}">
                <a16:creationId xmlns:a16="http://schemas.microsoft.com/office/drawing/2014/main" id="{84050A09-44B6-F4B2-148D-FEC4ED9FC1D7}"/>
              </a:ext>
            </a:extLst>
          </p:cNvPr>
          <p:cNvSpPr>
            <a:spLocks noGrp="1"/>
          </p:cNvSpPr>
          <p:nvPr>
            <p:ph type="body" sz="quarter" idx="27" hasCustomPrompt="1"/>
          </p:nvPr>
        </p:nvSpPr>
        <p:spPr>
          <a:xfrm>
            <a:off x="8393694" y="1886821"/>
            <a:ext cx="353785" cy="606753"/>
          </a:xfrm>
        </p:spPr>
        <p:txBody>
          <a:bodyPr/>
          <a:lstStyle>
            <a:lvl1pPr>
              <a:defRPr>
                <a:solidFill>
                  <a:schemeClr val="tx2"/>
                </a:solidFill>
              </a:defRPr>
            </a:lvl1pPr>
          </a:lstStyle>
          <a:p>
            <a:r>
              <a:rPr lang="en-US" dirty="0"/>
              <a:t>5</a:t>
            </a:r>
          </a:p>
        </p:txBody>
      </p:sp>
      <p:sp>
        <p:nvSpPr>
          <p:cNvPr id="30" name="Text Placeholder 21">
            <a:extLst>
              <a:ext uri="{FF2B5EF4-FFF2-40B4-BE49-F238E27FC236}">
                <a16:creationId xmlns:a16="http://schemas.microsoft.com/office/drawing/2014/main" id="{05665BCA-9DC9-C9E2-9D51-E3E6DA8E12DE}"/>
              </a:ext>
            </a:extLst>
          </p:cNvPr>
          <p:cNvSpPr>
            <a:spLocks noGrp="1"/>
          </p:cNvSpPr>
          <p:nvPr>
            <p:ph type="body" sz="quarter" idx="28" hasCustomPrompt="1"/>
          </p:nvPr>
        </p:nvSpPr>
        <p:spPr>
          <a:xfrm>
            <a:off x="8404859" y="4090396"/>
            <a:ext cx="353785" cy="606753"/>
          </a:xfrm>
        </p:spPr>
        <p:txBody>
          <a:bodyPr/>
          <a:lstStyle>
            <a:lvl1pPr>
              <a:defRPr>
                <a:solidFill>
                  <a:schemeClr val="tx2"/>
                </a:solidFill>
              </a:defRPr>
            </a:lvl1pPr>
          </a:lstStyle>
          <a:p>
            <a:r>
              <a:rPr lang="en-US" dirty="0"/>
              <a:t>6</a:t>
            </a:r>
          </a:p>
        </p:txBody>
      </p:sp>
      <p:sp>
        <p:nvSpPr>
          <p:cNvPr id="38" name="Text Placeholder 11">
            <a:extLst>
              <a:ext uri="{FF2B5EF4-FFF2-40B4-BE49-F238E27FC236}">
                <a16:creationId xmlns:a16="http://schemas.microsoft.com/office/drawing/2014/main" id="{6541993F-7AF1-5D5C-3F2D-479F5CC667B0}"/>
              </a:ext>
            </a:extLst>
          </p:cNvPr>
          <p:cNvSpPr>
            <a:spLocks noGrp="1"/>
          </p:cNvSpPr>
          <p:nvPr>
            <p:ph type="body" sz="quarter" idx="29" hasCustomPrompt="1"/>
          </p:nvPr>
        </p:nvSpPr>
        <p:spPr>
          <a:xfrm>
            <a:off x="244809" y="298562"/>
            <a:ext cx="9766293" cy="659658"/>
          </a:xfrm>
        </p:spPr>
        <p:txBody>
          <a:bodyPr>
            <a:noAutofit/>
          </a:bodyPr>
          <a:lstStyle>
            <a:lvl1pPr>
              <a:lnSpc>
                <a:spcPct val="100000"/>
              </a:lnSpc>
              <a:spcBef>
                <a:spcPts val="0"/>
              </a:spcBef>
              <a:defRPr sz="3000" baseline="0">
                <a:solidFill>
                  <a:schemeClr val="tx2"/>
                </a:solidFill>
                <a:latin typeface="+mj-lt"/>
              </a:defRPr>
            </a:lvl1pPr>
          </a:lstStyle>
          <a:p>
            <a:pPr lvl="0"/>
            <a:r>
              <a:rPr lang="en-GB" dirty="0"/>
              <a:t>Click to add header</a:t>
            </a:r>
          </a:p>
        </p:txBody>
      </p:sp>
      <p:sp>
        <p:nvSpPr>
          <p:cNvPr id="40" name="Text Placeholder 11">
            <a:extLst>
              <a:ext uri="{FF2B5EF4-FFF2-40B4-BE49-F238E27FC236}">
                <a16:creationId xmlns:a16="http://schemas.microsoft.com/office/drawing/2014/main" id="{D567FAE7-A458-BBD7-B222-0911EF30B769}"/>
              </a:ext>
            </a:extLst>
          </p:cNvPr>
          <p:cNvSpPr>
            <a:spLocks noGrp="1"/>
          </p:cNvSpPr>
          <p:nvPr>
            <p:ph type="body" sz="quarter" idx="30" hasCustomPrompt="1"/>
          </p:nvPr>
        </p:nvSpPr>
        <p:spPr>
          <a:xfrm>
            <a:off x="244809" y="958220"/>
            <a:ext cx="9766293" cy="555150"/>
          </a:xfrm>
        </p:spPr>
        <p:txBody>
          <a:bodyPr>
            <a:noAutofit/>
          </a:bodyPr>
          <a:lstStyle>
            <a:lvl1pPr>
              <a:lnSpc>
                <a:spcPct val="100000"/>
              </a:lnSpc>
              <a:spcBef>
                <a:spcPts val="0"/>
              </a:spcBef>
              <a:defRPr sz="2400" baseline="0">
                <a:solidFill>
                  <a:schemeClr val="bg1"/>
                </a:solidFill>
                <a:latin typeface="+mj-lt"/>
              </a:defRPr>
            </a:lvl1pPr>
          </a:lstStyle>
          <a:p>
            <a:pPr lvl="0"/>
            <a:r>
              <a:rPr lang="en-GB" dirty="0"/>
              <a:t>Subtitle</a:t>
            </a:r>
          </a:p>
        </p:txBody>
      </p:sp>
    </p:spTree>
    <p:custDataLst>
      <p:tags r:id="rId1"/>
    </p:custDataLst>
    <p:extLst>
      <p:ext uri="{BB962C8B-B14F-4D97-AF65-F5344CB8AC3E}">
        <p14:creationId xmlns:p14="http://schemas.microsoft.com/office/powerpoint/2010/main" val="938549127"/>
      </p:ext>
    </p:extLst>
  </p:cSld>
  <p:clrMapOvr>
    <a:masterClrMapping/>
  </p:clrMapOvr>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ags" Target="../tags/tag25.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ags" Target="../tags/tag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tags" Target="../tags/tag23.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image" Target="../media/image1.emf"/><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tags" Target="../tags/tag2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tags" Target="../tags/tag21.xml"/><Relationship Id="rId35" Type="http://schemas.openxmlformats.org/officeDocument/2006/relationships/oleObject" Target="../embeddings/oleObject1.bin"/><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slideLayout" Target="../slideLayouts/slideLayout38.xml"/><Relationship Id="rId7" Type="http://schemas.openxmlformats.org/officeDocument/2006/relationships/tags" Target="../tags/tag84.xml"/><Relationship Id="rId12" Type="http://schemas.openxmlformats.org/officeDocument/2006/relationships/image" Target="../media/image11.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ags" Target="../tags/tag83.xml"/><Relationship Id="rId11" Type="http://schemas.openxmlformats.org/officeDocument/2006/relationships/image" Target="../media/image1.emf"/><Relationship Id="rId5" Type="http://schemas.openxmlformats.org/officeDocument/2006/relationships/tags" Target="../tags/tag82.xml"/><Relationship Id="rId10" Type="http://schemas.openxmlformats.org/officeDocument/2006/relationships/oleObject" Target="../embeddings/oleObject1.bin"/><Relationship Id="rId4" Type="http://schemas.openxmlformats.org/officeDocument/2006/relationships/theme" Target="../theme/theme3.xml"/><Relationship Id="rId9" Type="http://schemas.openxmlformats.org/officeDocument/2006/relationships/tags" Target="../tags/tag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B59AD70-58C8-473B-BF92-3326255EE0B4}"/>
              </a:ext>
            </a:extLst>
          </p:cNvPr>
          <p:cNvGraphicFramePr>
            <a:graphicFrameLocks noChangeAspect="1"/>
          </p:cNvGraphicFramePr>
          <p:nvPr userDrawn="1">
            <p:custDataLst>
              <p:tags r:id="rId10"/>
            </p:custDataLst>
            <p:extLst>
              <p:ext uri="{D42A27DB-BD31-4B8C-83A1-F6EECF244321}">
                <p14:modId xmlns:p14="http://schemas.microsoft.com/office/powerpoint/2010/main" val="4236122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5" imgH="394" progId="TCLayout.ActiveDocument.1">
                  <p:embed/>
                </p:oleObj>
              </mc:Choice>
              <mc:Fallback>
                <p:oleObj name="think-cell Slide" r:id="rId14" imgW="395" imgH="394" progId="TCLayout.ActiveDocument.1">
                  <p:embed/>
                  <p:pic>
                    <p:nvPicPr>
                      <p:cNvPr id="6" name="Object 5" hidden="1">
                        <a:extLst>
                          <a:ext uri="{FF2B5EF4-FFF2-40B4-BE49-F238E27FC236}">
                            <a16:creationId xmlns:a16="http://schemas.microsoft.com/office/drawing/2014/main" id="{8B59AD70-58C8-473B-BF92-3326255EE0B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5" name="BtfpConfiguration" hidden="1"/>
          <p:cNvSpPr txBox="1"/>
          <p:nvPr userDrawn="1">
            <p:custDataLst>
              <p:tags r:id="rId11"/>
            </p:custDataLst>
          </p:nvPr>
        </p:nvSpPr>
        <p:spPr bwMode="hidden">
          <a:xfrm>
            <a:off x="0" y="0"/>
            <a:ext cx="36000" cy="36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&lt;BTFP&gt;&lt;!-- BTFPCONFIGURATION:3C627466703E0D0A20203C212D2D204372656174656420627920526567696F6E616C2067726170686963735F4F66666963653A20424F535F31322E32312E323032315F434F52453B2041435320757064617465733A204164646564206164646974696F6E616C20636C69656E7420636F6C6F72732E2041646A7573746564206D617267696E732E20416464656420646973636C61696D657220616E6420647261667420737469636B65722062757420736D616C6C2E204368616E67656420666F6E742073697A65206F66207461676C696E6520616E642073747265746368656420746F206D617267696E732E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225A3552455F31362E3922207061676553697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233238343435363C2F72756E6E696E674167656E64614261636B436F6C6F724C6566743E0D0A2020202020203C72756E6E696E674167656E64614261636B436F6C6F7252696768743E233731383439303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233239343435373C2F636F6E636C7573696F6E4172726F774C696E65436F6C6F723E0D0A2020202020203C636F6E636C7573696F6E4172726F7754657874436F6C6F723E233239343435373C2F636F6E636C7573696F6E4172726F7754657874436F6C6F723E0D0A2020202020203C70657263656E74616765436972636C6546756C6C436972636C65436F6C6F723E234234423741433C2F70657263656E74616765436972636C6546756C6C436972636C65436F6C6F723E0D0A2020202020203C70657263656E74616765436972636C6554657874486967686C69676874436F6C6F723E234639444130303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233238343435363C2F63616C6C6F7574546578744C696E65436F6C6F723E0D0A2020202020203C6E756D626572427562626C654261636B436F6C6F723E234646464646463C2F6E756D626572427562626C654261636B436F6C6F723E0D0A2020202020203C6E756D626572427562626C65546578744C696E65436F6C6F723E233238343435363C2F6E756D626572427562626C65546578744C696E65436F6C6F723E0D0A2020202020203C76616C7565436861696E546578744C696E65436F6C6F723E233030303030303C2F76616C7565436861696E546578744C696E65436F6C6F723E0D0A2020202020203C6167656E6461486967686C69676874436F6C6F723E234639444130303C2F6167656E6461486967686C69676874436F6C6F723E0D0A2020202020203C73657175656E63654172726F7746696C6C436F6C6F723E234639444130303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34323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2223303030303030223E234639444130303C2F636F6C6F723E0D0A2020202020203C636F6C6F7220636F6E7472617374696E6754657874436F6C6F723D2223464646464646223E233239343435373C2F636F6C6F723E0D0A2020202020203C636F6C6F7220636F6E7472617374696E6754657874436F6C6F723D2223464646464646223E233534364137383C2F636F6C6F723E0D0A2020202020203C636F6C6F7220636F6E7472617374696E6754657874436F6C6F723D2223464646464646223E233744384639393C2F636F6C6F723E0D0A2020202020203C636F6C6F7220636F6E7472617374696E6754657874436F6C6F723D2223303030303030223E234142423442443C2F636F6C6F723E0D0A2020202020203C636F6C6F7220636F6E7472617374696E6754657874436F6C6F723D2223303030303030223E234642423633353C2F636F6C6F723E0D0A2020202020203C636F6C6F7220636F6E7472617374696E6754657874436F6C6F723D2223303030303030223E234644433336303C2F636F6C6F723E0D0A2020202020203C636F6C6F7220636F6E7472617374696E6754657874436F6C6F723D2223303030303030223E234645434638373C2F636F6C6F723E0D0A2020202020203C636F6C6F7220636F6E7472617374696E6754657874436F6C6F723D2223303030303030223E234645444441383C2F636F6C6F723E0D0A2020202020203C636F6C6F7220636F6E7472617374696E6754657874436F6C6F723D2223464646464646223E233134313531373C2F636F6C6F723E0D0A2020202020203C636F6C6F7220636F6E7472617374696E6754657874436F6C6F723D2223303030303030223E234538453845383C2F636F6C6F723E0D0A2020202020203C636F6C6F7220636F6E7472617374696E6754657874436F6C6F723D2223464646464646223E233042313332423C2F636F6C6F723E0D0A2020202020203C636F6C6F7220636F6E7472617374696E6754657874436F6C6F723D2223464646464646223E233639314637343C2F636F6C6F723E0D0A2020202020203C636F6C6F7220636F6E7472617374696E6754657874436F6C6F723D2223464646464646223E233342324644383C2F636F6C6F723E0D0A2020202020203C636F6C6F7220636F6E7472617374696E6754657874436F6C6F723D2223303030303030223E234234423741433C2F636F6C6F723E0D0A2020202020203C636F6C6F7220636F6E7472617374696E6754657874436F6C6F723D2223464646464646223E233541423839313C2F636F6C6F723E0D0A2020202020203C636F6C6F7220636F6E7472617374696E6754657874436F6C6F723D2223464646464646223E233030363638313C2F636F6C6F723E0D0A2020202020203C636F6C6F7220636F6E7472617374696E6754657874436F6C6F723D2223464646464646223E234635394430463C2F636F6C6F723E0D0A2020202020203C636F6C6F7220636F6E7472617374696E6754657874436F6C6F723D2223464646464646223E234537343031313C2F636F6C6F723E0D0A2020202020203C636F6C6F7220636F6E7472617374696E6754657874436F6C6F723D2223464646464646223E234646354333343C2F636F6C6F723E0D0A2020202020203C636F6C6F7220636F6E7472617374696E6754657874436F6C6F723D2223464646464646223E233030353538463C2F636F6C6F723E0D0A2020202020203C636F6C6F7220636F6E7472617374696E6754657874436F6C6F723D2223464646464646223E233030353834453C2F636F6C6F723E0D0A2020202020203C636F6C6F7220636F6E7472617374696E6754657874436F6C6F723D2223464646464646223E234142324539323C2F636F6C6F723E0D0A2020202020203C636F6C6F7220636F6E7472617374696E6754657874436F6C6F723D2223464646464646223E234441303432433C2F636F6C6F723E0D0A2020202020203C636F6C6F7220636F6E7472617374696E6754657874436F6C6F723D2223464646464646223E233136314441463C2F636F6C6F723E0D0A2020202020203C636F6C6F7220636F6E7472617374696E6754657874436F6C6F723D2223303030303030223E234646423541433C2F636F6C6F723E0D0A2020202020203C636F6C6F7220636F6E7472617374696E6754657874436F6C6F723D2223464646464646223E233431423443423C2F636F6C6F723E0D0A2020202020203C636F6C6F7220636F6E7472617374696E6754657874436F6C6F723D2223464646464646223E233030443343413C2F636F6C6F723E0D0A2020202020203C636F6C6F7220636F6E7472617374696E6754657874436F6C6F723D2223303030303030223E234537394644413C2F636F6C6F723E0D0A2020202020203C636F6C6F7220636F6E7472617374696E6754657874436F6C6F723D2223303030303030223E234646413442373C2F636F6C6F723E0D0A2020202020203C636F6C6F7220636F6E7472617374696E6754657874436F6C6F723D2223303030303030223E233739414445363C2F636F6C6F723E0D0A202020203C2F636F6C6F72733E0D0A20203C2F74656D706C6174653E0D0A20203C4775696465733E0D0A202020203C4C656674477569646520786D6C6E733D22323122202F3E0D0A202020203C5269676874477569646520786D6C6E733D2239333922202F3E0D0A202020203C5570706572537469636B6572477569646520786D6C6E733D22363922202F3E0D0A202020203C4C6F776572537469636B6572477569646520786D6C6E733D22393622202F3E0D0A202020203C426F74746F6D477569646520786D6C6E733D2235303522202F3E0D0A20203C2F4775696465733E0D0A3C2F627466703E --&gt;&lt;/BTFP&gt;</a:t>
            </a:r>
          </a:p>
        </p:txBody>
      </p:sp>
      <p:sp>
        <p:nvSpPr>
          <p:cNvPr id="8" name="CreatedFooter" hidden="1"/>
          <p:cNvSpPr/>
          <p:nvPr userDrawn="1">
            <p:custDataLst>
              <p:tags r:id="rId12"/>
            </p:custDataLst>
          </p:nvPr>
        </p:nvSpPr>
        <p:spPr>
          <a:xfrm>
            <a:off x="8019472" y="6642000"/>
            <a:ext cx="2140528"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 </a:t>
            </a:r>
          </a:p>
        </p:txBody>
      </p:sp>
      <p:sp>
        <p:nvSpPr>
          <p:cNvPr id="7" name="OfficeCode" hidden="1"/>
          <p:cNvSpPr/>
          <p:nvPr userDrawn="1">
            <p:custDataLst>
              <p:tags r:id="rId13"/>
            </p:custDataLst>
          </p:nvPr>
        </p:nvSpPr>
        <p:spPr>
          <a:xfrm>
            <a:off x="7225145" y="6642000"/>
            <a:ext cx="540327"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WSS</a:t>
            </a:r>
          </a:p>
        </p:txBody>
      </p:sp>
      <p:sp>
        <p:nvSpPr>
          <p:cNvPr id="2" name="Title Placeholder 8">
            <a:extLst>
              <a:ext uri="{FF2B5EF4-FFF2-40B4-BE49-F238E27FC236}">
                <a16:creationId xmlns:a16="http://schemas.microsoft.com/office/drawing/2014/main" id="{6842D362-C942-424E-0C41-F8297D52299D}"/>
              </a:ext>
            </a:extLst>
          </p:cNvPr>
          <p:cNvSpPr>
            <a:spLocks noGrp="1"/>
          </p:cNvSpPr>
          <p:nvPr>
            <p:ph type="title"/>
          </p:nvPr>
        </p:nvSpPr>
        <p:spPr>
          <a:xfrm>
            <a:off x="327022" y="295692"/>
            <a:ext cx="10515600" cy="478888"/>
          </a:xfrm>
          <a:prstGeom prst="rect">
            <a:avLst/>
          </a:prstGeom>
        </p:spPr>
        <p:txBody>
          <a:bodyPr vert="horz" lIns="91440" tIns="45720" rIns="91440" bIns="45720" rtlCol="0" anchor="ctr">
            <a:normAutofit/>
          </a:bodyPr>
          <a:lstStyle/>
          <a:p>
            <a:r>
              <a:rPr lang="en-US" dirty="0"/>
              <a:t>Click to add title</a:t>
            </a:r>
          </a:p>
        </p:txBody>
      </p:sp>
      <p:sp>
        <p:nvSpPr>
          <p:cNvPr id="3" name="Text Placeholder 37">
            <a:extLst>
              <a:ext uri="{FF2B5EF4-FFF2-40B4-BE49-F238E27FC236}">
                <a16:creationId xmlns:a16="http://schemas.microsoft.com/office/drawing/2014/main" id="{5B1D8199-2189-4041-FAE5-47369E4DA9DF}"/>
              </a:ext>
            </a:extLst>
          </p:cNvPr>
          <p:cNvSpPr>
            <a:spLocks noGrp="1"/>
          </p:cNvSpPr>
          <p:nvPr>
            <p:ph type="body" idx="1"/>
          </p:nvPr>
        </p:nvSpPr>
        <p:spPr>
          <a:xfrm>
            <a:off x="327022" y="813931"/>
            <a:ext cx="10515600" cy="431998"/>
          </a:xfrm>
          <a:prstGeom prst="rect">
            <a:avLst/>
          </a:prstGeom>
        </p:spPr>
        <p:txBody>
          <a:bodyPr vert="horz" lIns="91440" tIns="45720" rIns="91440" bIns="45720" rtlCol="0">
            <a:normAutofit/>
          </a:bodyPr>
          <a:lstStyle/>
          <a:p>
            <a:pPr lvl="0"/>
            <a:r>
              <a:rPr lang="en-US" dirty="0"/>
              <a:t>Click to add subtitle</a:t>
            </a:r>
          </a:p>
        </p:txBody>
      </p:sp>
      <p:sp>
        <p:nvSpPr>
          <p:cNvPr id="4" name="Date Placeholder 2">
            <a:extLst>
              <a:ext uri="{FF2B5EF4-FFF2-40B4-BE49-F238E27FC236}">
                <a16:creationId xmlns:a16="http://schemas.microsoft.com/office/drawing/2014/main" id="{C15A10F1-3C43-D2BE-8405-679FC6EE62D8}"/>
              </a:ext>
            </a:extLst>
          </p:cNvPr>
          <p:cNvSpPr>
            <a:spLocks noGrp="1"/>
          </p:cNvSpPr>
          <p:nvPr>
            <p:ph type="dt" sz="half" idx="2"/>
          </p:nvPr>
        </p:nvSpPr>
        <p:spPr>
          <a:xfrm>
            <a:off x="335355" y="6356350"/>
            <a:ext cx="2743200" cy="365125"/>
          </a:xfrm>
          <a:prstGeom prst="rect">
            <a:avLst/>
          </a:prstGeom>
        </p:spPr>
        <p:txBody>
          <a:bodyPr vert="horz" lIns="0" tIns="0" rIns="0" bIns="0" rtlCol="0" anchor="ctr"/>
          <a:lstStyle>
            <a:lvl1pPr marL="0" indent="0" algn="l">
              <a:buNone/>
              <a:defRPr sz="900">
                <a:solidFill>
                  <a:schemeClr val="tx1"/>
                </a:solidFill>
              </a:defRPr>
            </a:lvl1pPr>
          </a:lstStyle>
          <a:p>
            <a:fld id="{BC44DC72-485D-E14B-A831-BCD5AE90079F}" type="datetime1">
              <a:rPr lang="en-GB" smtClean="0"/>
              <a:t>11/02/2025</a:t>
            </a:fld>
            <a:endParaRPr lang="en-US" dirty="0"/>
          </a:p>
        </p:txBody>
      </p:sp>
      <p:sp>
        <p:nvSpPr>
          <p:cNvPr id="10" name="Slide Number Placeholder 3">
            <a:extLst>
              <a:ext uri="{FF2B5EF4-FFF2-40B4-BE49-F238E27FC236}">
                <a16:creationId xmlns:a16="http://schemas.microsoft.com/office/drawing/2014/main" id="{78AE5217-B7D9-804E-910B-B18FB1F7FEFD}"/>
              </a:ext>
            </a:extLst>
          </p:cNvPr>
          <p:cNvSpPr>
            <a:spLocks noGrp="1"/>
          </p:cNvSpPr>
          <p:nvPr>
            <p:ph type="sldNum" sz="quarter" idx="4"/>
          </p:nvPr>
        </p:nvSpPr>
        <p:spPr>
          <a:xfrm>
            <a:off x="9113445" y="6356350"/>
            <a:ext cx="2743200" cy="365125"/>
          </a:xfrm>
          <a:prstGeom prst="rect">
            <a:avLst/>
          </a:prstGeom>
        </p:spPr>
        <p:txBody>
          <a:bodyPr vert="horz" lIns="0" tIns="0" rIns="0" bIns="0" rtlCol="0" anchor="ctr"/>
          <a:lstStyle>
            <a:lvl1pPr marL="0" indent="0" algn="r">
              <a:buNone/>
              <a:defRPr sz="900">
                <a:solidFill>
                  <a:schemeClr val="tx1"/>
                </a:solidFill>
              </a:defRPr>
            </a:lvl1pPr>
          </a:lstStyle>
          <a:p>
            <a:r>
              <a:rPr kumimoji="0" lang="en-GB" sz="900" b="0" i="0" u="none" strike="noStrike" kern="0" cap="none" spc="0" normalizeH="0" baseline="0" noProof="0" dirty="0">
                <a:ln>
                  <a:noFill/>
                </a:ln>
                <a:solidFill>
                  <a:prstClr val="black"/>
                </a:solidFill>
                <a:effectLst/>
                <a:uLnTx/>
                <a:uFillTx/>
              </a:rPr>
              <a:t>© </a:t>
            </a:r>
            <a:r>
              <a:rPr kumimoji="0" lang="en-GB" sz="900" b="0" i="0" u="none" strike="noStrike" kern="0" cap="none" spc="0" normalizeH="0" baseline="0" noProof="0" dirty="0" err="1">
                <a:ln>
                  <a:noFill/>
                </a:ln>
                <a:solidFill>
                  <a:prstClr val="black"/>
                </a:solidFill>
                <a:effectLst/>
                <a:uLnTx/>
                <a:uFillTx/>
              </a:rPr>
              <a:t>Akkodis</a:t>
            </a:r>
            <a:r>
              <a:rPr kumimoji="0" lang="en-GB" sz="900" b="0" i="0" u="none" strike="noStrike" kern="0" cap="none" spc="0" normalizeH="0" baseline="0" noProof="0" dirty="0">
                <a:ln>
                  <a:noFill/>
                </a:ln>
                <a:solidFill>
                  <a:prstClr val="black"/>
                </a:solidFill>
                <a:effectLst/>
                <a:uLnTx/>
                <a:uFillTx/>
              </a:rPr>
              <a:t> </a:t>
            </a:r>
            <a:r>
              <a:rPr lang="en-US" dirty="0"/>
              <a:t>Slide </a:t>
            </a:r>
            <a:fld id="{E2096A8D-B357-6745-A8A0-EC47320F4EF7}" type="slidenum">
              <a:rPr lang="en-US" smtClean="0"/>
              <a:pPr/>
              <a:t>‹N°›</a:t>
            </a:fld>
            <a:endParaRPr lang="en-US" dirty="0"/>
          </a:p>
        </p:txBody>
      </p:sp>
      <p:sp>
        <p:nvSpPr>
          <p:cNvPr id="11" name="Footer Placeholder 9">
            <a:extLst>
              <a:ext uri="{FF2B5EF4-FFF2-40B4-BE49-F238E27FC236}">
                <a16:creationId xmlns:a16="http://schemas.microsoft.com/office/drawing/2014/main" id="{0064D1DF-73B6-9524-78CC-1828F85EAC41}"/>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marL="0" indent="0" algn="ctr">
              <a:buNone/>
              <a:defRPr sz="900">
                <a:solidFill>
                  <a:schemeClr val="tx1"/>
                </a:solidFill>
              </a:defRPr>
            </a:lvl1pPr>
          </a:lstStyle>
          <a:p>
            <a:r>
              <a:rPr lang="en-US"/>
              <a:t>Presentation Title here &lt; insert footer &gt;</a:t>
            </a:r>
            <a:endParaRPr lang="en-US" dirty="0"/>
          </a:p>
        </p:txBody>
      </p:sp>
    </p:spTree>
    <p:custDataLst>
      <p:tags r:id="rId9"/>
    </p:custDataLst>
    <p:extLst>
      <p:ext uri="{BB962C8B-B14F-4D97-AF65-F5344CB8AC3E}">
        <p14:creationId xmlns:p14="http://schemas.microsoft.com/office/powerpoint/2010/main" val="2211395557"/>
      </p:ext>
    </p:extLst>
  </p:cSld>
  <p:clrMap bg1="lt1" tx1="dk1" bg2="lt2" tx2="dk2" accent1="accent1" accent2="accent2" accent3="accent3" accent4="accent4" accent5="accent5" accent6="accent6" hlink="hlink" folHlink="folHlink"/>
  <p:sldLayoutIdLst>
    <p:sldLayoutId id="2147483941" r:id="rId1"/>
    <p:sldLayoutId id="2147483940" r:id="rId2"/>
    <p:sldLayoutId id="2147483961" r:id="rId3"/>
    <p:sldLayoutId id="2147483939" r:id="rId4"/>
    <p:sldLayoutId id="2147483959" r:id="rId5"/>
    <p:sldLayoutId id="2147483960" r:id="rId6"/>
    <p:sldLayoutId id="2147483835" r:id="rId7"/>
  </p:sldLayoutIdLst>
  <p:transition/>
  <p:hf hdr="0"/>
  <p:txStyles>
    <p:titleStyle>
      <a:lvl1pPr algn="l" defTabSz="711200" rtl="0" eaLnBrk="1" latinLnBrk="0" hangingPunct="1">
        <a:lnSpc>
          <a:spcPct val="100000"/>
        </a:lnSpc>
        <a:spcBef>
          <a:spcPct val="0"/>
        </a:spcBef>
        <a:buNone/>
        <a:defRPr sz="2200" b="1" kern="1200">
          <a:solidFill>
            <a:schemeClr val="tx1"/>
          </a:solidFill>
          <a:latin typeface="+mj-lt"/>
          <a:ea typeface="+mj-ea"/>
          <a:cs typeface="+mj-cs"/>
        </a:defRPr>
      </a:lvl1pPr>
    </p:titleStyle>
    <p:bodyStyle>
      <a:lvl1pPr marL="0" indent="0" algn="l" defTabSz="914354"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B59AD70-58C8-473B-BF92-3326255EE0B4}"/>
              </a:ext>
            </a:extLst>
          </p:cNvPr>
          <p:cNvGraphicFramePr>
            <a:graphicFrameLocks noChangeAspect="1"/>
          </p:cNvGraphicFramePr>
          <p:nvPr userDrawn="1">
            <p:custDataLst>
              <p:tags r:id="rId31"/>
            </p:custDataLst>
            <p:extLst>
              <p:ext uri="{D42A27DB-BD31-4B8C-83A1-F6EECF244321}">
                <p14:modId xmlns:p14="http://schemas.microsoft.com/office/powerpoint/2010/main" val="4236122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395" imgH="394" progId="TCLayout.ActiveDocument.1">
                  <p:embed/>
                </p:oleObj>
              </mc:Choice>
              <mc:Fallback>
                <p:oleObj name="think-cell Slide" r:id="rId35" imgW="395" imgH="394" progId="TCLayout.ActiveDocument.1">
                  <p:embed/>
                  <p:pic>
                    <p:nvPicPr>
                      <p:cNvPr id="6" name="Object 5" hidden="1">
                        <a:extLst>
                          <a:ext uri="{FF2B5EF4-FFF2-40B4-BE49-F238E27FC236}">
                            <a16:creationId xmlns:a16="http://schemas.microsoft.com/office/drawing/2014/main" id="{8B59AD70-58C8-473B-BF92-3326255EE0B4}"/>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5" name="BtfpConfiguration" hidden="1"/>
          <p:cNvSpPr txBox="1"/>
          <p:nvPr userDrawn="1">
            <p:custDataLst>
              <p:tags r:id="rId32"/>
            </p:custDataLst>
          </p:nvPr>
        </p:nvSpPr>
        <p:spPr bwMode="hidden">
          <a:xfrm>
            <a:off x="0" y="0"/>
            <a:ext cx="36000" cy="36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&lt;BTFP&gt;&lt;!-- BTFPCONFIGURATION:3C627466703E0D0A20203C212D2D204372656174656420627920526567696F6E616C2067726170686963735F4F66666963653A20424F535F31322E32312E323032315F434F52453B2041435320757064617465733A204164646564206164646974696F6E616C20636C69656E7420636F6C6F72732E2041646A7573746564206D617267696E732E20416464656420646973636C61696D657220616E6420647261667420737469636B65722062757420736D616C6C2E204368616E67656420666F6E742073697A65206F66207461676C696E6520616E642073747265746368656420746F206D617267696E732E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225A3552455F31362E3922207061676553697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233238343435363C2F72756E6E696E674167656E64614261636B436F6C6F724C6566743E0D0A2020202020203C72756E6E696E674167656E64614261636B436F6C6F7252696768743E233731383439303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233239343435373C2F636F6E636C7573696F6E4172726F774C696E65436F6C6F723E0D0A2020202020203C636F6E636C7573696F6E4172726F7754657874436F6C6F723E233239343435373C2F636F6E636C7573696F6E4172726F7754657874436F6C6F723E0D0A2020202020203C70657263656E74616765436972636C6546756C6C436972636C65436F6C6F723E234234423741433C2F70657263656E74616765436972636C6546756C6C436972636C65436F6C6F723E0D0A2020202020203C70657263656E74616765436972636C6554657874486967686C69676874436F6C6F723E234639444130303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233238343435363C2F63616C6C6F7574546578744C696E65436F6C6F723E0D0A2020202020203C6E756D626572427562626C654261636B436F6C6F723E234646464646463C2F6E756D626572427562626C654261636B436F6C6F723E0D0A2020202020203C6E756D626572427562626C65546578744C696E65436F6C6F723E233238343435363C2F6E756D626572427562626C65546578744C696E65436F6C6F723E0D0A2020202020203C76616C7565436861696E546578744C696E65436F6C6F723E233030303030303C2F76616C7565436861696E546578744C696E65436F6C6F723E0D0A2020202020203C6167656E6461486967686C69676874436F6C6F723E234639444130303C2F6167656E6461486967686C69676874436F6C6F723E0D0A2020202020203C73657175656E63654172726F7746696C6C436F6C6F723E234639444130303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34323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2223303030303030223E234639444130303C2F636F6C6F723E0D0A2020202020203C636F6C6F7220636F6E7472617374696E6754657874436F6C6F723D2223464646464646223E233239343435373C2F636F6C6F723E0D0A2020202020203C636F6C6F7220636F6E7472617374696E6754657874436F6C6F723D2223464646464646223E233534364137383C2F636F6C6F723E0D0A2020202020203C636F6C6F7220636F6E7472617374696E6754657874436F6C6F723D2223464646464646223E233744384639393C2F636F6C6F723E0D0A2020202020203C636F6C6F7220636F6E7472617374696E6754657874436F6C6F723D2223303030303030223E234142423442443C2F636F6C6F723E0D0A2020202020203C636F6C6F7220636F6E7472617374696E6754657874436F6C6F723D2223303030303030223E234642423633353C2F636F6C6F723E0D0A2020202020203C636F6C6F7220636F6E7472617374696E6754657874436F6C6F723D2223303030303030223E234644433336303C2F636F6C6F723E0D0A2020202020203C636F6C6F7220636F6E7472617374696E6754657874436F6C6F723D2223303030303030223E234645434638373C2F636F6C6F723E0D0A2020202020203C636F6C6F7220636F6E7472617374696E6754657874436F6C6F723D2223303030303030223E234645444441383C2F636F6C6F723E0D0A2020202020203C636F6C6F7220636F6E7472617374696E6754657874436F6C6F723D2223464646464646223E233134313531373C2F636F6C6F723E0D0A2020202020203C636F6C6F7220636F6E7472617374696E6754657874436F6C6F723D2223303030303030223E234538453845383C2F636F6C6F723E0D0A2020202020203C636F6C6F7220636F6E7472617374696E6754657874436F6C6F723D2223464646464646223E233042313332423C2F636F6C6F723E0D0A2020202020203C636F6C6F7220636F6E7472617374696E6754657874436F6C6F723D2223464646464646223E233639314637343C2F636F6C6F723E0D0A2020202020203C636F6C6F7220636F6E7472617374696E6754657874436F6C6F723D2223464646464646223E233342324644383C2F636F6C6F723E0D0A2020202020203C636F6C6F7220636F6E7472617374696E6754657874436F6C6F723D2223303030303030223E234234423741433C2F636F6C6F723E0D0A2020202020203C636F6C6F7220636F6E7472617374696E6754657874436F6C6F723D2223464646464646223E233541423839313C2F636F6C6F723E0D0A2020202020203C636F6C6F7220636F6E7472617374696E6754657874436F6C6F723D2223464646464646223E233030363638313C2F636F6C6F723E0D0A2020202020203C636F6C6F7220636F6E7472617374696E6754657874436F6C6F723D2223464646464646223E234635394430463C2F636F6C6F723E0D0A2020202020203C636F6C6F7220636F6E7472617374696E6754657874436F6C6F723D2223464646464646223E234537343031313C2F636F6C6F723E0D0A2020202020203C636F6C6F7220636F6E7472617374696E6754657874436F6C6F723D2223464646464646223E234646354333343C2F636F6C6F723E0D0A2020202020203C636F6C6F7220636F6E7472617374696E6754657874436F6C6F723D2223464646464646223E233030353538463C2F636F6C6F723E0D0A2020202020203C636F6C6F7220636F6E7472617374696E6754657874436F6C6F723D2223464646464646223E233030353834453C2F636F6C6F723E0D0A2020202020203C636F6C6F7220636F6E7472617374696E6754657874436F6C6F723D2223464646464646223E234142324539323C2F636F6C6F723E0D0A2020202020203C636F6C6F7220636F6E7472617374696E6754657874436F6C6F723D2223464646464646223E234441303432433C2F636F6C6F723E0D0A2020202020203C636F6C6F7220636F6E7472617374696E6754657874436F6C6F723D2223464646464646223E233136314441463C2F636F6C6F723E0D0A2020202020203C636F6C6F7220636F6E7472617374696E6754657874436F6C6F723D2223303030303030223E234646423541433C2F636F6C6F723E0D0A2020202020203C636F6C6F7220636F6E7472617374696E6754657874436F6C6F723D2223464646464646223E233431423443423C2F636F6C6F723E0D0A2020202020203C636F6C6F7220636F6E7472617374696E6754657874436F6C6F723D2223464646464646223E233030443343413C2F636F6C6F723E0D0A2020202020203C636F6C6F7220636F6E7472617374696E6754657874436F6C6F723D2223303030303030223E234537394644413C2F636F6C6F723E0D0A2020202020203C636F6C6F7220636F6E7472617374696E6754657874436F6C6F723D2223303030303030223E234646413442373C2F636F6C6F723E0D0A2020202020203C636F6C6F7220636F6E7472617374696E6754657874436F6C6F723D2223303030303030223E233739414445363C2F636F6C6F723E0D0A202020203C2F636F6C6F72733E0D0A20203C2F74656D706C6174653E0D0A20203C4775696465733E0D0A202020203C4C656674477569646520786D6C6E733D22323122202F3E0D0A202020203C5269676874477569646520786D6C6E733D2239333922202F3E0D0A202020203C5570706572537469636B6572477569646520786D6C6E733D22363922202F3E0D0A202020203C4C6F776572537469636B6572477569646520786D6C6E733D22393622202F3E0D0A202020203C426F74746F6D477569646520786D6C6E733D2235303522202F3E0D0A20203C2F4775696465733E0D0A3C2F627466703E --&gt;&lt;/BTFP&gt;</a:t>
            </a:r>
          </a:p>
        </p:txBody>
      </p:sp>
      <p:sp>
        <p:nvSpPr>
          <p:cNvPr id="8" name="CreatedFooter" hidden="1"/>
          <p:cNvSpPr/>
          <p:nvPr userDrawn="1">
            <p:custDataLst>
              <p:tags r:id="rId33"/>
            </p:custDataLst>
          </p:nvPr>
        </p:nvSpPr>
        <p:spPr>
          <a:xfrm>
            <a:off x="8019472" y="6642000"/>
            <a:ext cx="2140528"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 </a:t>
            </a:r>
          </a:p>
        </p:txBody>
      </p:sp>
      <p:sp>
        <p:nvSpPr>
          <p:cNvPr id="7" name="OfficeCode" hidden="1"/>
          <p:cNvSpPr/>
          <p:nvPr userDrawn="1">
            <p:custDataLst>
              <p:tags r:id="rId34"/>
            </p:custDataLst>
          </p:nvPr>
        </p:nvSpPr>
        <p:spPr>
          <a:xfrm>
            <a:off x="7225145" y="6642000"/>
            <a:ext cx="540327"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WSS</a:t>
            </a:r>
          </a:p>
        </p:txBody>
      </p:sp>
      <p:sp>
        <p:nvSpPr>
          <p:cNvPr id="2" name="Title Placeholder 8">
            <a:extLst>
              <a:ext uri="{FF2B5EF4-FFF2-40B4-BE49-F238E27FC236}">
                <a16:creationId xmlns:a16="http://schemas.microsoft.com/office/drawing/2014/main" id="{6A4182B4-801D-C1B2-0C4B-63BB104B8A33}"/>
              </a:ext>
            </a:extLst>
          </p:cNvPr>
          <p:cNvSpPr>
            <a:spLocks noGrp="1"/>
          </p:cNvSpPr>
          <p:nvPr>
            <p:ph type="title"/>
          </p:nvPr>
        </p:nvSpPr>
        <p:spPr>
          <a:xfrm>
            <a:off x="327022" y="295692"/>
            <a:ext cx="10515600" cy="478888"/>
          </a:xfrm>
          <a:prstGeom prst="rect">
            <a:avLst/>
          </a:prstGeom>
        </p:spPr>
        <p:txBody>
          <a:bodyPr vert="horz" lIns="91440" tIns="45720" rIns="91440" bIns="45720" rtlCol="0" anchor="ctr">
            <a:normAutofit/>
          </a:bodyPr>
          <a:lstStyle/>
          <a:p>
            <a:r>
              <a:rPr lang="en-US" dirty="0"/>
              <a:t>Click to add title</a:t>
            </a:r>
          </a:p>
        </p:txBody>
      </p:sp>
      <p:sp>
        <p:nvSpPr>
          <p:cNvPr id="3" name="Text Placeholder 37">
            <a:extLst>
              <a:ext uri="{FF2B5EF4-FFF2-40B4-BE49-F238E27FC236}">
                <a16:creationId xmlns:a16="http://schemas.microsoft.com/office/drawing/2014/main" id="{BC6C7A5F-4CEE-37EA-00D6-799E6C8BA749}"/>
              </a:ext>
            </a:extLst>
          </p:cNvPr>
          <p:cNvSpPr>
            <a:spLocks noGrp="1"/>
          </p:cNvSpPr>
          <p:nvPr>
            <p:ph type="body" idx="1"/>
          </p:nvPr>
        </p:nvSpPr>
        <p:spPr>
          <a:xfrm>
            <a:off x="327022" y="813931"/>
            <a:ext cx="10515600" cy="431998"/>
          </a:xfrm>
          <a:prstGeom prst="rect">
            <a:avLst/>
          </a:prstGeom>
        </p:spPr>
        <p:txBody>
          <a:bodyPr vert="horz" lIns="91440" tIns="45720" rIns="91440" bIns="45720" rtlCol="0">
            <a:normAutofit/>
          </a:bodyPr>
          <a:lstStyle/>
          <a:p>
            <a:pPr lvl="0"/>
            <a:r>
              <a:rPr lang="en-US" dirty="0"/>
              <a:t>Click to add subtitle</a:t>
            </a:r>
          </a:p>
        </p:txBody>
      </p:sp>
      <p:sp>
        <p:nvSpPr>
          <p:cNvPr id="4" name="Date Placeholder 2">
            <a:extLst>
              <a:ext uri="{FF2B5EF4-FFF2-40B4-BE49-F238E27FC236}">
                <a16:creationId xmlns:a16="http://schemas.microsoft.com/office/drawing/2014/main" id="{373185FC-B94A-7C18-DE5E-4FAC0CACBB05}"/>
              </a:ext>
            </a:extLst>
          </p:cNvPr>
          <p:cNvSpPr>
            <a:spLocks noGrp="1"/>
          </p:cNvSpPr>
          <p:nvPr>
            <p:ph type="dt" sz="half" idx="2"/>
          </p:nvPr>
        </p:nvSpPr>
        <p:spPr>
          <a:xfrm>
            <a:off x="335355" y="6287771"/>
            <a:ext cx="2743200" cy="241300"/>
          </a:xfrm>
          <a:prstGeom prst="rect">
            <a:avLst/>
          </a:prstGeom>
        </p:spPr>
        <p:txBody>
          <a:bodyPr vert="horz" lIns="0" tIns="0" rIns="0" bIns="0" rtlCol="0" anchor="ctr"/>
          <a:lstStyle>
            <a:lvl1pPr marL="0" indent="0" algn="l">
              <a:buNone/>
              <a:defRPr sz="1200">
                <a:solidFill>
                  <a:schemeClr val="bg1"/>
                </a:solidFill>
              </a:defRPr>
            </a:lvl1pPr>
          </a:lstStyle>
          <a:p>
            <a:fld id="{7EAC6B07-0E26-AF46-B7C9-590DF1A1FB6C}" type="datetime1">
              <a:rPr lang="en-GB" smtClean="0"/>
              <a:t>11/02/2025</a:t>
            </a:fld>
            <a:endParaRPr lang="en-US" dirty="0"/>
          </a:p>
        </p:txBody>
      </p:sp>
      <p:sp>
        <p:nvSpPr>
          <p:cNvPr id="9" name="Slide Number Placeholder 3">
            <a:extLst>
              <a:ext uri="{FF2B5EF4-FFF2-40B4-BE49-F238E27FC236}">
                <a16:creationId xmlns:a16="http://schemas.microsoft.com/office/drawing/2014/main" id="{3BB09752-A5F3-B49E-5067-E6964E9A2C65}"/>
              </a:ext>
            </a:extLst>
          </p:cNvPr>
          <p:cNvSpPr>
            <a:spLocks noGrp="1"/>
          </p:cNvSpPr>
          <p:nvPr>
            <p:ph type="sldNum" sz="quarter" idx="4"/>
          </p:nvPr>
        </p:nvSpPr>
        <p:spPr>
          <a:xfrm>
            <a:off x="9113445" y="6287771"/>
            <a:ext cx="2743200" cy="241300"/>
          </a:xfrm>
          <a:prstGeom prst="rect">
            <a:avLst/>
          </a:prstGeom>
        </p:spPr>
        <p:txBody>
          <a:bodyPr vert="horz" lIns="0" tIns="0" rIns="0" bIns="0" rtlCol="0" anchor="ctr"/>
          <a:lstStyle>
            <a:lvl1pPr marL="0" indent="0" algn="r">
              <a:buNone/>
              <a:defRPr sz="1200">
                <a:solidFill>
                  <a:schemeClr val="bg1"/>
                </a:solidFill>
              </a:defRPr>
            </a:lvl1pPr>
          </a:lstStyle>
          <a:p>
            <a:r>
              <a:rPr lang="en-GB" kern="0"/>
              <a:t>© Akkodis </a:t>
            </a:r>
            <a:r>
              <a:rPr lang="en-US"/>
              <a:t>Slide </a:t>
            </a:r>
            <a:fld id="{E2096A8D-B357-6745-A8A0-EC47320F4EF7}" type="slidenum">
              <a:rPr lang="en-US" smtClean="0"/>
              <a:pPr/>
              <a:t>‹N°›</a:t>
            </a:fld>
            <a:endParaRPr lang="en-US" dirty="0"/>
          </a:p>
        </p:txBody>
      </p:sp>
      <p:sp>
        <p:nvSpPr>
          <p:cNvPr id="13" name="Footer Placeholder 9">
            <a:extLst>
              <a:ext uri="{FF2B5EF4-FFF2-40B4-BE49-F238E27FC236}">
                <a16:creationId xmlns:a16="http://schemas.microsoft.com/office/drawing/2014/main" id="{FE127DCB-2E48-B6BC-9DD4-A5E6AE31D753}"/>
              </a:ext>
            </a:extLst>
          </p:cNvPr>
          <p:cNvSpPr>
            <a:spLocks noGrp="1"/>
          </p:cNvSpPr>
          <p:nvPr>
            <p:ph type="ftr" sz="quarter" idx="3"/>
          </p:nvPr>
        </p:nvSpPr>
        <p:spPr>
          <a:xfrm>
            <a:off x="4038600" y="6287771"/>
            <a:ext cx="4114800" cy="241300"/>
          </a:xfrm>
          <a:prstGeom prst="rect">
            <a:avLst/>
          </a:prstGeom>
        </p:spPr>
        <p:txBody>
          <a:bodyPr vert="horz" lIns="0" tIns="0" rIns="0" bIns="0" rtlCol="0" anchor="ctr"/>
          <a:lstStyle>
            <a:lvl1pPr marL="0" indent="0" algn="ctr">
              <a:buNone/>
              <a:defRPr sz="1200">
                <a:solidFill>
                  <a:schemeClr val="bg1"/>
                </a:solidFill>
              </a:defRPr>
            </a:lvl1pPr>
          </a:lstStyle>
          <a:p>
            <a:r>
              <a:rPr lang="en-US"/>
              <a:t>Presentation Title here &lt; insert footer &gt;</a:t>
            </a:r>
            <a:endParaRPr lang="en-US" dirty="0"/>
          </a:p>
        </p:txBody>
      </p:sp>
    </p:spTree>
    <p:custDataLst>
      <p:tags r:id="rId30"/>
    </p:custDataLst>
    <p:extLst>
      <p:ext uri="{BB962C8B-B14F-4D97-AF65-F5344CB8AC3E}">
        <p14:creationId xmlns:p14="http://schemas.microsoft.com/office/powerpoint/2010/main" val="529200937"/>
      </p:ext>
    </p:extLst>
  </p:cSld>
  <p:clrMap bg1="lt1" tx1="dk1" bg2="lt2" tx2="dk2" accent1="accent1" accent2="accent2" accent3="accent3" accent4="accent4" accent5="accent5" accent6="accent6" hlink="hlink" folHlink="folHlink"/>
  <p:sldLayoutIdLst>
    <p:sldLayoutId id="2147483926" r:id="rId1"/>
    <p:sldLayoutId id="2147483946" r:id="rId2"/>
    <p:sldLayoutId id="2147483927" r:id="rId3"/>
    <p:sldLayoutId id="2147483928" r:id="rId4"/>
    <p:sldLayoutId id="2147483929" r:id="rId5"/>
    <p:sldLayoutId id="2147483930" r:id="rId6"/>
    <p:sldLayoutId id="2147483952" r:id="rId7"/>
    <p:sldLayoutId id="2147483931" r:id="rId8"/>
    <p:sldLayoutId id="2147483945" r:id="rId9"/>
    <p:sldLayoutId id="2147483948" r:id="rId10"/>
    <p:sldLayoutId id="2147483949" r:id="rId11"/>
    <p:sldLayoutId id="2147483932" r:id="rId12"/>
    <p:sldLayoutId id="2147483935" r:id="rId13"/>
    <p:sldLayoutId id="2147483933" r:id="rId14"/>
    <p:sldLayoutId id="2147483947" r:id="rId15"/>
    <p:sldLayoutId id="2147483937" r:id="rId16"/>
    <p:sldLayoutId id="2147483936" r:id="rId17"/>
    <p:sldLayoutId id="2147483944" r:id="rId18"/>
    <p:sldLayoutId id="2147483943" r:id="rId19"/>
    <p:sldLayoutId id="2147483934" r:id="rId20"/>
    <p:sldLayoutId id="2147483938" r:id="rId21"/>
    <p:sldLayoutId id="2147483942" r:id="rId22"/>
    <p:sldLayoutId id="2147483957" r:id="rId23"/>
    <p:sldLayoutId id="2147483953" r:id="rId24"/>
    <p:sldLayoutId id="2147483954" r:id="rId25"/>
    <p:sldLayoutId id="2147483956" r:id="rId26"/>
    <p:sldLayoutId id="2147483955" r:id="rId27"/>
    <p:sldLayoutId id="2147483958" r:id="rId28"/>
  </p:sldLayoutIdLst>
  <p:transition/>
  <p:hf hdr="0"/>
  <p:txStyles>
    <p:titleStyle>
      <a:lvl1pPr algn="l" defTabSz="711200" rtl="0" eaLnBrk="1" latinLnBrk="0" hangingPunct="1">
        <a:lnSpc>
          <a:spcPct val="100000"/>
        </a:lnSpc>
        <a:spcBef>
          <a:spcPct val="0"/>
        </a:spcBef>
        <a:buNone/>
        <a:defRPr sz="2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1200"/>
        </a:spcBef>
        <a:buFont typeface="Arial" panose="020B0604020202020204" pitchFamily="34" charset="0"/>
        <a:buNone/>
        <a:defRPr sz="1800" kern="120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7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B59AD70-58C8-473B-BF92-3326255EE0B4}"/>
              </a:ext>
            </a:extLst>
          </p:cNvPr>
          <p:cNvGraphicFramePr>
            <a:graphicFrameLocks noChangeAspect="1"/>
          </p:cNvGraphicFramePr>
          <p:nvPr userDrawn="1">
            <p:custDataLst>
              <p:tags r:id="rId6"/>
            </p:custDataLst>
            <p:extLst>
              <p:ext uri="{D42A27DB-BD31-4B8C-83A1-F6EECF244321}">
                <p14:modId xmlns:p14="http://schemas.microsoft.com/office/powerpoint/2010/main" val="42361220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4" progId="TCLayout.ActiveDocument.1">
                  <p:embed/>
                </p:oleObj>
              </mc:Choice>
              <mc:Fallback>
                <p:oleObj name="think-cell Slide" r:id="rId10" imgW="395" imgH="394" progId="TCLayout.ActiveDocument.1">
                  <p:embed/>
                  <p:pic>
                    <p:nvPicPr>
                      <p:cNvPr id="6" name="Object 5" hidden="1">
                        <a:extLst>
                          <a:ext uri="{FF2B5EF4-FFF2-40B4-BE49-F238E27FC236}">
                            <a16:creationId xmlns:a16="http://schemas.microsoft.com/office/drawing/2014/main" id="{8B59AD70-58C8-473B-BF92-3326255EE0B4}"/>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BtfpConfiguration" hidden="1"/>
          <p:cNvSpPr txBox="1"/>
          <p:nvPr userDrawn="1">
            <p:custDataLst>
              <p:tags r:id="rId7"/>
            </p:custDataLst>
          </p:nvPr>
        </p:nvSpPr>
        <p:spPr bwMode="hidden">
          <a:xfrm>
            <a:off x="0" y="0"/>
            <a:ext cx="36000" cy="36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&lt;BTFP&gt;&lt;!-- BTFPCONFIGURATION:3C627466703E0D0A20203C212D2D204372656174656420627920526567696F6E616C2067726170686963735F4F66666963653A20424F535F31322E32312E323032315F434F52453B2041435320757064617465733A204164646564206164646974696F6E616C20636C69656E7420636F6C6F72732E2041646A7573746564206D617267696E732E20416464656420646973636C61696D657220616E6420647261667420737469636B65722062757420736D616C6C2E204368616E67656420666F6E742073697A65206F66207461676C696E6520616E642073747265746368656420746F206D617267696E732E20202020202020496E737472756374696F6E7320666F7220746865203C74656D706C6174653E207461673A4B656570202276657273696F6E2220616E6420227479706522206F7074696F6E7320756E6368616E6765642E53657420226E616D6522206F7074696F6E20746F2074686520636C69656E74206E616D6520746861742073686F756C6420617070656172206F6E2074686520636C69656E7420636F6C6F722073656374696F6E2E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225A3552455F31362E3922207061676553697A653D227769646573637265656E223E0D0A202020203C212D2D20496E737472756374696F6E7320666F72203C73657474696E67733E207461673A496E2065616368207375622D74616720736574207468652068657820636F6465206F66207468652052474220636F6C6F7220796F75207769736820746F2075736520666F7220746865207374616E6461726420656C656D656E7473207768656E2074686579206172652063726561746564206F6E207468697320736C696465206D61737465722E4966207468652076616C7565206973206D697373696E67206F7220696E76616C69642C2064656661756C7420636F6C6F72732077696C6C20626520757365642E202D2D3E0D0A202020203C73657474696E67733E0D0A2020202020203C72756E6E696E674167656E64614261636B436F6C6F724C6566743E233238343435363C2F72756E6E696E674167656E64614261636B436F6C6F724C6566743E0D0A2020202020203C72756E6E696E674167656E64614261636B436F6C6F7252696768743E233731383439303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233239343435373C2F636F6E636C7573696F6E4172726F774C696E65436F6C6F723E0D0A2020202020203C636F6E636C7573696F6E4172726F7754657874436F6C6F723E233239343435373C2F636F6E636C7573696F6E4172726F7754657874436F6C6F723E0D0A2020202020203C70657263656E74616765436972636C6546756C6C436972636C65436F6C6F723E234234423741433C2F70657263656E74616765436972636C6546756C6C436972636C65436F6C6F723E0D0A2020202020203C70657263656E74616765436972636C6554657874486967686C69676874436F6C6F723E234639444130303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233238343435363C2F63616C6C6F7574546578744C696E65436F6C6F723E0D0A2020202020203C6E756D626572427562626C654261636B436F6C6F723E234646464646463C2F6E756D626572427562626C654261636B436F6C6F723E0D0A2020202020203C6E756D626572427562626C65546578744C696E65436F6C6F723E233238343435363C2F6E756D626572427562626C65546578744C696E65436F6C6F723E0D0A2020202020203C76616C7565436861696E546578744C696E65436F6C6F723E233030303030303C2F76616C7565436861696E546578744C696E65436F6C6F723E0D0A2020202020203C6167656E6461486967686C69676874436F6C6F723E234639444130303C2F6167656E6461486967686C69676874436F6C6F723E0D0A2020202020203C73657175656E63654172726F7746696C6C436F6C6F723E234639444130303C2F73657175656E63654172726F7746696C6C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2056616C69642076616C7565732061726520302C20312C20322C20332C20342C20352C20616E642036202D20726570726573656E74696E6720746865206C61796F757473206F6E20746865205461626C65204C61796F7574732064726F702D646F776E2066726F6D206C65667420746F2072696768742E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6E6F746573466F6E7453697A653E207461672064657465726D696E6573207768617420666F6E742073697A652073686F756C64206265206170706C69656420746F206E65776C792063726561746564206E6F7465732F736F7572636520626F7865732E2056616C69642076616C7565732061726520696E7465676572206E756D626572732E20496620746865206F7074696F6E206973206E6F742070726573656E74206F72206E6F742076616C69642C207468652064656661756C7420697320757365642E202D2D3E0D0A2020202020203C6E6F746573466F6E7453697A653E383C2F6E6F746573466F6E7453697A653E0D0A2020202020203C6E6F74657354657874436F6C6F723E233030303030303C2F6E6F74657354657874436F6C6F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31323C2F737461747573537469636B657252756E6E696E674167656E6461466F6E7453697A653E0D0A2020202020203C212D2D20546865203C636F6C756D6E53706163696E673E207461672064657465726D696E657320746865207769647468206F66207468652073706163696E67206265747765656E20636F6C756D6E7320696E2070742E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34323C2F636F6C756D6E53706163696E673E0D0A202020203C2F73657474696E67733E0D0A202020203C212D2D20496E737472756374696F6E7320666F72203C636F6C6F72733E207461673A55736520616E79206E756D626572206F66203C636F6C6F723E2E2E2E3C2F636F6C6F723E206C696E65732E2045616368206C696E652063726561746573206120636C69656E7420636F6C6F72206F6E2074686520636C69656E7420636F6C6F722070616C6574746520696E20746865206F7264657220746865792061707065617220686572652E54686520636C69656E7420636F6C6F722068657820636F646520676F6573206265747765656E20746865203C636F6C6F723E20616E64203C2F636F6C6F723E20746167732E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2223303030303030223E234639444130303C2F636F6C6F723E0D0A2020202020203C636F6C6F7220636F6E7472617374696E6754657874436F6C6F723D2223464646464646223E233239343435373C2F636F6C6F723E0D0A2020202020203C636F6C6F7220636F6E7472617374696E6754657874436F6C6F723D2223464646464646223E233534364137383C2F636F6C6F723E0D0A2020202020203C636F6C6F7220636F6E7472617374696E6754657874436F6C6F723D2223464646464646223E233744384639393C2F636F6C6F723E0D0A2020202020203C636F6C6F7220636F6E7472617374696E6754657874436F6C6F723D2223303030303030223E234142423442443C2F636F6C6F723E0D0A2020202020203C636F6C6F7220636F6E7472617374696E6754657874436F6C6F723D2223303030303030223E234642423633353C2F636F6C6F723E0D0A2020202020203C636F6C6F7220636F6E7472617374696E6754657874436F6C6F723D2223303030303030223E234644433336303C2F636F6C6F723E0D0A2020202020203C636F6C6F7220636F6E7472617374696E6754657874436F6C6F723D2223303030303030223E234645434638373C2F636F6C6F723E0D0A2020202020203C636F6C6F7220636F6E7472617374696E6754657874436F6C6F723D2223303030303030223E234645444441383C2F636F6C6F723E0D0A2020202020203C636F6C6F7220636F6E7472617374696E6754657874436F6C6F723D2223464646464646223E233134313531373C2F636F6C6F723E0D0A2020202020203C636F6C6F7220636F6E7472617374696E6754657874436F6C6F723D2223303030303030223E234538453845383C2F636F6C6F723E0D0A2020202020203C636F6C6F7220636F6E7472617374696E6754657874436F6C6F723D2223464646464646223E233042313332423C2F636F6C6F723E0D0A2020202020203C636F6C6F7220636F6E7472617374696E6754657874436F6C6F723D2223464646464646223E233639314637343C2F636F6C6F723E0D0A2020202020203C636F6C6F7220636F6E7472617374696E6754657874436F6C6F723D2223464646464646223E233342324644383C2F636F6C6F723E0D0A2020202020203C636F6C6F7220636F6E7472617374696E6754657874436F6C6F723D2223303030303030223E234234423741433C2F636F6C6F723E0D0A2020202020203C636F6C6F7220636F6E7472617374696E6754657874436F6C6F723D2223464646464646223E233541423839313C2F636F6C6F723E0D0A2020202020203C636F6C6F7220636F6E7472617374696E6754657874436F6C6F723D2223464646464646223E233030363638313C2F636F6C6F723E0D0A2020202020203C636F6C6F7220636F6E7472617374696E6754657874436F6C6F723D2223464646464646223E234635394430463C2F636F6C6F723E0D0A2020202020203C636F6C6F7220636F6E7472617374696E6754657874436F6C6F723D2223464646464646223E234537343031313C2F636F6C6F723E0D0A2020202020203C636F6C6F7220636F6E7472617374696E6754657874436F6C6F723D2223464646464646223E234646354333343C2F636F6C6F723E0D0A2020202020203C636F6C6F7220636F6E7472617374696E6754657874436F6C6F723D2223464646464646223E233030353538463C2F636F6C6F723E0D0A2020202020203C636F6C6F7220636F6E7472617374696E6754657874436F6C6F723D2223464646464646223E233030353834453C2F636F6C6F723E0D0A2020202020203C636F6C6F7220636F6E7472617374696E6754657874436F6C6F723D2223464646464646223E234142324539323C2F636F6C6F723E0D0A2020202020203C636F6C6F7220636F6E7472617374696E6754657874436F6C6F723D2223464646464646223E234441303432433C2F636F6C6F723E0D0A2020202020203C636F6C6F7220636F6E7472617374696E6754657874436F6C6F723D2223464646464646223E233136314441463C2F636F6C6F723E0D0A2020202020203C636F6C6F7220636F6E7472617374696E6754657874436F6C6F723D2223303030303030223E234646423541433C2F636F6C6F723E0D0A2020202020203C636F6C6F7220636F6E7472617374696E6754657874436F6C6F723D2223464646464646223E233431423443423C2F636F6C6F723E0D0A2020202020203C636F6C6F7220636F6E7472617374696E6754657874436F6C6F723D2223464646464646223E233030443343413C2F636F6C6F723E0D0A2020202020203C636F6C6F7220636F6E7472617374696E6754657874436F6C6F723D2223303030303030223E234537394644413C2F636F6C6F723E0D0A2020202020203C636F6C6F7220636F6E7472617374696E6754657874436F6C6F723D2223303030303030223E234646413442373C2F636F6C6F723E0D0A2020202020203C636F6C6F7220636F6E7472617374696E6754657874436F6C6F723D2223303030303030223E233739414445363C2F636F6C6F723E0D0A202020203C2F636F6C6F72733E0D0A20203C2F74656D706C6174653E0D0A20203C4775696465733E0D0A202020203C4C656674477569646520786D6C6E733D22323122202F3E0D0A202020203C5269676874477569646520786D6C6E733D2239333922202F3E0D0A202020203C5570706572537469636B6572477569646520786D6C6E733D22363922202F3E0D0A202020203C4C6F776572537469636B6572477569646520786D6C6E733D22393622202F3E0D0A202020203C426F74746F6D477569646520786D6C6E733D2235303522202F3E0D0A20203C2F4775696465733E0D0A3C2F627466703E --&gt;&lt;/BTFP&gt;</a:t>
            </a:r>
          </a:p>
        </p:txBody>
      </p:sp>
      <p:sp>
        <p:nvSpPr>
          <p:cNvPr id="8" name="CreatedFooter" hidden="1"/>
          <p:cNvSpPr/>
          <p:nvPr userDrawn="1">
            <p:custDataLst>
              <p:tags r:id="rId8"/>
            </p:custDataLst>
          </p:nvPr>
        </p:nvSpPr>
        <p:spPr>
          <a:xfrm>
            <a:off x="8019472" y="6642000"/>
            <a:ext cx="2140528"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 </a:t>
            </a:r>
          </a:p>
        </p:txBody>
      </p:sp>
      <p:sp>
        <p:nvSpPr>
          <p:cNvPr id="7" name="OfficeCode" hidden="1"/>
          <p:cNvSpPr/>
          <p:nvPr userDrawn="1">
            <p:custDataLst>
              <p:tags r:id="rId9"/>
            </p:custDataLst>
          </p:nvPr>
        </p:nvSpPr>
        <p:spPr>
          <a:xfrm>
            <a:off x="7225145" y="6642000"/>
            <a:ext cx="540327"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chemeClr val="tx1"/>
                </a:solidFill>
              </a:rPr>
              <a:t>WSS</a:t>
            </a:r>
          </a:p>
        </p:txBody>
      </p:sp>
      <p:cxnSp>
        <p:nvCxnSpPr>
          <p:cNvPr id="25" name="Straight Connector 24">
            <a:extLst>
              <a:ext uri="{FF2B5EF4-FFF2-40B4-BE49-F238E27FC236}">
                <a16:creationId xmlns:a16="http://schemas.microsoft.com/office/drawing/2014/main" id="{208E6028-EEFD-48C5-82DD-CEA8962AFD62}"/>
              </a:ext>
            </a:extLst>
          </p:cNvPr>
          <p:cNvCxnSpPr/>
          <p:nvPr userDrawn="1"/>
        </p:nvCxnSpPr>
        <p:spPr>
          <a:xfrm>
            <a:off x="340361" y="6363853"/>
            <a:ext cx="11511279" cy="0"/>
          </a:xfrm>
          <a:prstGeom prst="line">
            <a:avLst/>
          </a:prstGeom>
          <a:ln>
            <a:solidFill>
              <a:srgbClr val="373A36"/>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69979F-0B7F-4B3F-B992-25063FBB729D}"/>
              </a:ext>
            </a:extLst>
          </p:cNvPr>
          <p:cNvSpPr txBox="1"/>
          <p:nvPr userDrawn="1"/>
        </p:nvSpPr>
        <p:spPr>
          <a:xfrm>
            <a:off x="334962" y="6445339"/>
            <a:ext cx="1493837" cy="180000"/>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373A36"/>
                </a:solidFill>
                <a:effectLst/>
                <a:uLnTx/>
                <a:uFillTx/>
              </a:rPr>
              <a:t>Slide </a:t>
            </a:r>
            <a:fld id="{9F53E4D4-310B-45E6-8FDA-011059B3B03E}" type="slidenum">
              <a:rPr kumimoji="0" lang="en-GB" sz="900" b="0" i="0" u="none" strike="noStrike" kern="0" cap="none" spc="0" normalizeH="0" baseline="0" noProof="0" smtClean="0">
                <a:ln>
                  <a:noFill/>
                </a:ln>
                <a:solidFill>
                  <a:srgbClr val="373A36"/>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‹N°›</a:t>
            </a:fld>
            <a:r>
              <a:rPr kumimoji="0" lang="en-GB" sz="900" b="0" i="0" u="none" strike="noStrike" kern="0" cap="none" spc="0" normalizeH="0" baseline="0" noProof="0" dirty="0">
                <a:ln>
                  <a:noFill/>
                </a:ln>
                <a:solidFill>
                  <a:srgbClr val="373A36"/>
                </a:solidFill>
                <a:effectLst/>
                <a:uLnTx/>
                <a:uFillTx/>
              </a:rPr>
              <a:t> </a:t>
            </a:r>
            <a:r>
              <a:rPr kumimoji="0" lang="en-GB" sz="900" b="0" i="0" u="none" strike="noStrike" kern="0" cap="none" spc="0" normalizeH="0" baseline="0" noProof="0" dirty="0">
                <a:ln>
                  <a:noFill/>
                </a:ln>
                <a:solidFill>
                  <a:prstClr val="black"/>
                </a:solidFill>
                <a:effectLst/>
                <a:uLnTx/>
                <a:uFillTx/>
              </a:rPr>
              <a:t>© </a:t>
            </a:r>
            <a:r>
              <a:rPr kumimoji="0" lang="en-GB" sz="900" b="0" i="0" u="none" strike="noStrike" kern="0" cap="none" spc="0" normalizeH="0" baseline="0" noProof="0" dirty="0" err="1">
                <a:ln>
                  <a:noFill/>
                </a:ln>
                <a:solidFill>
                  <a:prstClr val="black"/>
                </a:solidFill>
                <a:effectLst/>
                <a:uLnTx/>
                <a:uFillTx/>
              </a:rPr>
              <a:t>Akkodis</a:t>
            </a:r>
            <a:endParaRPr kumimoji="0" lang="en-GB" sz="900" b="0" i="0" u="none" strike="noStrike" kern="0" cap="none" spc="0" normalizeH="0" baseline="0" noProof="0" dirty="0">
              <a:ln>
                <a:noFill/>
              </a:ln>
              <a:solidFill>
                <a:srgbClr val="373A36"/>
              </a:solidFill>
              <a:effectLst/>
              <a:uLnTx/>
              <a:uFillTx/>
            </a:endParaRPr>
          </a:p>
        </p:txBody>
      </p:sp>
      <p:sp>
        <p:nvSpPr>
          <p:cNvPr id="27" name="Footer Placeholder 3">
            <a:extLst>
              <a:ext uri="{FF2B5EF4-FFF2-40B4-BE49-F238E27FC236}">
                <a16:creationId xmlns:a16="http://schemas.microsoft.com/office/drawing/2014/main" id="{6DFDD9BF-A663-48A0-9639-4E50DD11E0D3}"/>
              </a:ext>
            </a:extLst>
          </p:cNvPr>
          <p:cNvSpPr txBox="1">
            <a:spLocks/>
          </p:cNvSpPr>
          <p:nvPr userDrawn="1"/>
        </p:nvSpPr>
        <p:spPr>
          <a:xfrm>
            <a:off x="6867752" y="6445339"/>
            <a:ext cx="4989286" cy="180000"/>
          </a:xfrm>
          <a:prstGeom prst="rect">
            <a:avLst/>
          </a:prstGeom>
        </p:spPr>
        <p:txBody>
          <a:bodyPr vert="horz" lIns="0" tIns="0" rIns="0" bIns="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Arial"/>
                <a:ea typeface="+mn-ea"/>
                <a:cs typeface="+mn-cs"/>
              </a:rPr>
              <a:t>CONFIDENTIAL</a:t>
            </a:r>
          </a:p>
        </p:txBody>
      </p:sp>
      <p:sp>
        <p:nvSpPr>
          <p:cNvPr id="9" name="Title Placeholder 8">
            <a:extLst>
              <a:ext uri="{FF2B5EF4-FFF2-40B4-BE49-F238E27FC236}">
                <a16:creationId xmlns:a16="http://schemas.microsoft.com/office/drawing/2014/main" id="{B904826B-A651-4767-8AD5-A2C228A35CFC}"/>
              </a:ext>
            </a:extLst>
          </p:cNvPr>
          <p:cNvSpPr>
            <a:spLocks noGrp="1"/>
          </p:cNvSpPr>
          <p:nvPr>
            <p:ph type="title"/>
          </p:nvPr>
        </p:nvSpPr>
        <p:spPr>
          <a:xfrm>
            <a:off x="327022" y="295692"/>
            <a:ext cx="10515600" cy="478888"/>
          </a:xfrm>
          <a:prstGeom prst="rect">
            <a:avLst/>
          </a:prstGeom>
        </p:spPr>
        <p:txBody>
          <a:bodyPr vert="horz" lIns="91440" tIns="45720" rIns="91440" bIns="45720" rtlCol="0" anchor="ctr">
            <a:normAutofit/>
          </a:bodyPr>
          <a:lstStyle/>
          <a:p>
            <a:r>
              <a:rPr lang="en-US" dirty="0"/>
              <a:t>Click to add title</a:t>
            </a:r>
          </a:p>
        </p:txBody>
      </p:sp>
      <p:sp>
        <p:nvSpPr>
          <p:cNvPr id="38" name="Text Placeholder 37">
            <a:extLst>
              <a:ext uri="{FF2B5EF4-FFF2-40B4-BE49-F238E27FC236}">
                <a16:creationId xmlns:a16="http://schemas.microsoft.com/office/drawing/2014/main" id="{3BD71D2C-45A3-4FE4-BE01-A917FABD76A5}"/>
              </a:ext>
            </a:extLst>
          </p:cNvPr>
          <p:cNvSpPr>
            <a:spLocks noGrp="1"/>
          </p:cNvSpPr>
          <p:nvPr>
            <p:ph type="body" idx="1"/>
          </p:nvPr>
        </p:nvSpPr>
        <p:spPr>
          <a:xfrm>
            <a:off x="327022" y="813931"/>
            <a:ext cx="10515600" cy="431998"/>
          </a:xfrm>
          <a:prstGeom prst="rect">
            <a:avLst/>
          </a:prstGeom>
        </p:spPr>
        <p:txBody>
          <a:bodyPr vert="horz" lIns="91440" tIns="45720" rIns="91440" bIns="45720" rtlCol="0">
            <a:normAutofit/>
          </a:bodyPr>
          <a:lstStyle/>
          <a:p>
            <a:pPr lvl="0"/>
            <a:r>
              <a:rPr lang="en-US" dirty="0"/>
              <a:t>Click to add subtitle</a:t>
            </a:r>
          </a:p>
        </p:txBody>
      </p:sp>
      <p:pic>
        <p:nvPicPr>
          <p:cNvPr id="15" name="Picture 14" descr="Logo&#10;&#10;Description automatically generated">
            <a:extLst>
              <a:ext uri="{FF2B5EF4-FFF2-40B4-BE49-F238E27FC236}">
                <a16:creationId xmlns:a16="http://schemas.microsoft.com/office/drawing/2014/main" id="{4EDE9670-18D8-4848-B766-5A72C0986F4A}"/>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9636760" y="0"/>
            <a:ext cx="2423160" cy="1076960"/>
          </a:xfrm>
          <a:prstGeom prst="rect">
            <a:avLst/>
          </a:prstGeom>
        </p:spPr>
      </p:pic>
      <p:sp>
        <p:nvSpPr>
          <p:cNvPr id="14" name="Text Placeholder 11">
            <a:extLst>
              <a:ext uri="{FF2B5EF4-FFF2-40B4-BE49-F238E27FC236}">
                <a16:creationId xmlns:a16="http://schemas.microsoft.com/office/drawing/2014/main" id="{9474AF9E-B17C-8925-6515-C7FB1DB8279F}"/>
              </a:ext>
            </a:extLst>
          </p:cNvPr>
          <p:cNvSpPr txBox="1">
            <a:spLocks/>
          </p:cNvSpPr>
          <p:nvPr userDrawn="1"/>
        </p:nvSpPr>
        <p:spPr>
          <a:xfrm>
            <a:off x="497840" y="5120958"/>
            <a:ext cx="2528888" cy="681037"/>
          </a:xfrm>
          <a:prstGeom prst="rect">
            <a:avLst/>
          </a:prstGeom>
        </p:spPr>
        <p:txBody>
          <a:bodyPr>
            <a:normAutofit/>
          </a:bodyPr>
          <a:lstStyle>
            <a:lvl1pPr marL="0" indent="0" algn="l" defTabSz="914354" rtl="0" eaLnBrk="1" latinLnBrk="0" hangingPunct="1">
              <a:lnSpc>
                <a:spcPct val="100000"/>
              </a:lnSpc>
              <a:spcBef>
                <a:spcPts val="1200"/>
              </a:spcBef>
              <a:buFont typeface="Arial" panose="020B0604020202020204" pitchFamily="34" charset="0"/>
              <a:buNone/>
              <a:defRPr sz="2800" kern="1200">
                <a:solidFill>
                  <a:schemeClr val="bg1"/>
                </a:solidFill>
                <a:latin typeface="+mj-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Title</a:t>
            </a:r>
            <a:endParaRPr lang="en-GB" dirty="0"/>
          </a:p>
        </p:txBody>
      </p:sp>
    </p:spTree>
    <p:custDataLst>
      <p:tags r:id="rId5"/>
    </p:custDataLst>
    <p:extLst>
      <p:ext uri="{BB962C8B-B14F-4D97-AF65-F5344CB8AC3E}">
        <p14:creationId xmlns:p14="http://schemas.microsoft.com/office/powerpoint/2010/main" val="1176505813"/>
      </p:ext>
    </p:extLst>
  </p:cSld>
  <p:clrMap bg1="lt1" tx1="dk1" bg2="lt2" tx2="dk2" accent1="accent1" accent2="accent2" accent3="accent3" accent4="accent4" accent5="accent5" accent6="accent6" hlink="hlink" folHlink="folHlink"/>
  <p:sldLayoutIdLst>
    <p:sldLayoutId id="2147483860" r:id="rId1"/>
    <p:sldLayoutId id="2147483876" r:id="rId2"/>
    <p:sldLayoutId id="2147483950" r:id="rId3"/>
  </p:sldLayoutIdLst>
  <p:transition/>
  <p:hf hdr="0"/>
  <p:txStyles>
    <p:titleStyle>
      <a:lvl1pPr algn="l" defTabSz="711200" rtl="0" eaLnBrk="1" latinLnBrk="0" hangingPunct="1">
        <a:lnSpc>
          <a:spcPct val="100000"/>
        </a:lnSpc>
        <a:spcBef>
          <a:spcPct val="0"/>
        </a:spcBef>
        <a:buNone/>
        <a:defRPr sz="2200" b="1" kern="1200">
          <a:solidFill>
            <a:schemeClr val="tx1"/>
          </a:solidFill>
          <a:latin typeface="+mj-lt"/>
          <a:ea typeface="+mj-ea"/>
          <a:cs typeface="+mj-cs"/>
        </a:defRPr>
      </a:lvl1pPr>
    </p:titleStyle>
    <p:bodyStyle>
      <a:lvl1pPr marL="0" indent="0" algn="l" defTabSz="914354" rtl="0" eaLnBrk="1" latinLnBrk="0" hangingPunct="1">
        <a:lnSpc>
          <a:spcPct val="100000"/>
        </a:lnSpc>
        <a:spcBef>
          <a:spcPts val="1200"/>
        </a:spcBef>
        <a:buFont typeface="Arial" panose="020B0604020202020204" pitchFamily="34" charset="0"/>
        <a:buNone/>
        <a:defRPr sz="18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70" userDrawn="1">
          <p15:clr>
            <a:srgbClr val="F26B43"/>
          </p15:clr>
        </p15:guide>
        <p15:guide id="3" orient="horz" pos="96" userDrawn="1">
          <p15:clr>
            <a:srgbClr val="F26B43"/>
          </p15:clr>
        </p15:guide>
        <p15:guide id="4" orient="horz" pos="3997" userDrawn="1">
          <p15:clr>
            <a:srgbClr val="F26B43"/>
          </p15:clr>
        </p15:guide>
        <p15:guide id="5" pos="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9.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F738D1-237C-3820-DD7E-6C96FF46CA2F}"/>
              </a:ext>
            </a:extLst>
          </p:cNvPr>
          <p:cNvSpPr>
            <a:spLocks noGrp="1"/>
          </p:cNvSpPr>
          <p:nvPr>
            <p:ph type="body" sz="quarter" idx="12"/>
          </p:nvPr>
        </p:nvSpPr>
        <p:spPr/>
        <p:txBody>
          <a:bodyPr>
            <a:normAutofit/>
          </a:bodyPr>
          <a:lstStyle/>
          <a:p>
            <a:r>
              <a:rPr lang="fr-FR" dirty="0"/>
              <a:t>Nom du poste</a:t>
            </a:r>
          </a:p>
        </p:txBody>
      </p:sp>
      <p:sp>
        <p:nvSpPr>
          <p:cNvPr id="3" name="Text Placeholder 2">
            <a:extLst>
              <a:ext uri="{FF2B5EF4-FFF2-40B4-BE49-F238E27FC236}">
                <a16:creationId xmlns:a16="http://schemas.microsoft.com/office/drawing/2014/main" id="{D980771D-18A6-4557-EC81-37FEC488C610}"/>
              </a:ext>
            </a:extLst>
          </p:cNvPr>
          <p:cNvSpPr>
            <a:spLocks noGrp="1"/>
          </p:cNvSpPr>
          <p:nvPr>
            <p:ph type="body" sz="quarter" idx="13"/>
          </p:nvPr>
        </p:nvSpPr>
        <p:spPr/>
        <p:txBody>
          <a:bodyPr/>
          <a:lstStyle/>
          <a:p>
            <a:r>
              <a:rPr lang="fr-FR" dirty="0"/>
              <a:t>Nom du client</a:t>
            </a:r>
          </a:p>
        </p:txBody>
      </p:sp>
      <p:sp>
        <p:nvSpPr>
          <p:cNvPr id="4" name="Text Placeholder 3">
            <a:extLst>
              <a:ext uri="{FF2B5EF4-FFF2-40B4-BE49-F238E27FC236}">
                <a16:creationId xmlns:a16="http://schemas.microsoft.com/office/drawing/2014/main" id="{496F6160-0A3A-74CB-BED4-EFB761500A1D}"/>
              </a:ext>
            </a:extLst>
          </p:cNvPr>
          <p:cNvSpPr>
            <a:spLocks noGrp="1"/>
          </p:cNvSpPr>
          <p:nvPr>
            <p:ph type="body" sz="quarter" idx="14"/>
          </p:nvPr>
        </p:nvSpPr>
        <p:spPr/>
        <p:txBody>
          <a:bodyPr/>
          <a:lstStyle/>
          <a:p>
            <a:endParaRPr lang="fr-FR" dirty="0"/>
          </a:p>
        </p:txBody>
      </p:sp>
      <p:sp>
        <p:nvSpPr>
          <p:cNvPr id="5" name="Text Placeholder 6">
            <a:extLst>
              <a:ext uri="{FF2B5EF4-FFF2-40B4-BE49-F238E27FC236}">
                <a16:creationId xmlns:a16="http://schemas.microsoft.com/office/drawing/2014/main" id="{5AA38AE6-6271-189F-AAA5-03F06C2836EA}"/>
              </a:ext>
            </a:extLst>
          </p:cNvPr>
          <p:cNvSpPr txBox="1">
            <a:spLocks/>
          </p:cNvSpPr>
          <p:nvPr/>
        </p:nvSpPr>
        <p:spPr>
          <a:xfrm>
            <a:off x="9183470" y="6367408"/>
            <a:ext cx="2612619" cy="241300"/>
          </a:xfrm>
          <a:prstGeom prst="rect">
            <a:avLst/>
          </a:prstGeom>
        </p:spPr>
        <p:txBody>
          <a:bodyPr lIns="0" tIns="0" rIns="0" bIns="0">
            <a:normAutofit/>
          </a:bodyPr>
          <a:lstStyle>
            <a:lvl1pPr marL="0" indent="0" algn="r" defTabSz="914354" rtl="0" eaLnBrk="1" latinLnBrk="0" hangingPunct="1">
              <a:lnSpc>
                <a:spcPct val="100000"/>
              </a:lnSpc>
              <a:spcBef>
                <a:spcPts val="1200"/>
              </a:spcBef>
              <a:buFont typeface="Arial" panose="020B0604020202020204" pitchFamily="34" charset="0"/>
              <a:buNone/>
              <a:defRPr sz="600" kern="120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354"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GB" sz="800" b="0" i="0" u="none" strike="noStrike" kern="1200" cap="none" spc="0" normalizeH="0" baseline="0" noProof="0" dirty="0">
                <a:ln>
                  <a:noFill/>
                </a:ln>
                <a:solidFill>
                  <a:srgbClr val="FFFFFF"/>
                </a:solidFill>
                <a:effectLst/>
                <a:uLnTx/>
                <a:uFillTx/>
                <a:latin typeface="Arial" panose="020B0604020202020204"/>
                <a:ea typeface="+mn-ea"/>
                <a:cs typeface="+mn-cs"/>
              </a:rPr>
              <a:t>(Internal / Public / Restricted / Strictly Confidential)</a:t>
            </a: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 name="Text Placeholder 1">
            <a:extLst>
              <a:ext uri="{FF2B5EF4-FFF2-40B4-BE49-F238E27FC236}">
                <a16:creationId xmlns:a16="http://schemas.microsoft.com/office/drawing/2014/main" id="{4DA12849-E6E9-C53D-D879-CA3484BC26B0}"/>
              </a:ext>
            </a:extLst>
          </p:cNvPr>
          <p:cNvSpPr txBox="1">
            <a:spLocks/>
          </p:cNvSpPr>
          <p:nvPr/>
        </p:nvSpPr>
        <p:spPr>
          <a:xfrm>
            <a:off x="0" y="445872"/>
            <a:ext cx="12192000" cy="925540"/>
          </a:xfrm>
          <a:prstGeom prst="rect">
            <a:avLst/>
          </a:prstGeom>
        </p:spPr>
        <p:txBody>
          <a:bodyPr vert="horz" lIns="91440" tIns="45720" rIns="91440" bIns="45720" rtlCol="0" anchor="b">
            <a:normAutofit/>
          </a:bodyPr>
          <a:lstStyle>
            <a:lvl1pPr marL="0" indent="0" algn="l" defTabSz="914354" rtl="0" eaLnBrk="1" latinLnBrk="0" hangingPunct="1">
              <a:lnSpc>
                <a:spcPct val="100000"/>
              </a:lnSpc>
              <a:spcBef>
                <a:spcPts val="1200"/>
              </a:spcBef>
              <a:buFont typeface="Arial" panose="020B0604020202020204" pitchFamily="34" charset="0"/>
              <a:buNone/>
              <a:defRPr sz="4800" kern="1200" baseline="0">
                <a:solidFill>
                  <a:schemeClr val="bg1"/>
                </a:solidFill>
                <a:latin typeface="+mj-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dirty="0"/>
              <a:t>FICHE DE MISSION</a:t>
            </a:r>
          </a:p>
        </p:txBody>
      </p:sp>
      <p:sp>
        <p:nvSpPr>
          <p:cNvPr id="7" name="Text Placeholder 2">
            <a:extLst>
              <a:ext uri="{FF2B5EF4-FFF2-40B4-BE49-F238E27FC236}">
                <a16:creationId xmlns:a16="http://schemas.microsoft.com/office/drawing/2014/main" id="{6753C3DF-0530-7E0F-2F01-E5701506A098}"/>
              </a:ext>
            </a:extLst>
          </p:cNvPr>
          <p:cNvSpPr txBox="1">
            <a:spLocks/>
          </p:cNvSpPr>
          <p:nvPr/>
        </p:nvSpPr>
        <p:spPr>
          <a:xfrm>
            <a:off x="1038804" y="3884179"/>
            <a:ext cx="6120158" cy="405742"/>
          </a:xfrm>
          <a:prstGeom prst="rect">
            <a:avLst/>
          </a:prstGeom>
        </p:spPr>
        <p:txBody>
          <a:bodyPr vert="horz" lIns="91440" tIns="45720" rIns="91440" bIns="45720" rtlCol="0">
            <a:normAutofit/>
          </a:bodyPr>
          <a:lstStyle>
            <a:lvl1pPr marL="0" indent="0" algn="l" defTabSz="914354" rtl="0" eaLnBrk="1" latinLnBrk="0" hangingPunct="1">
              <a:lnSpc>
                <a:spcPct val="100000"/>
              </a:lnSpc>
              <a:spcBef>
                <a:spcPts val="1200"/>
              </a:spcBef>
              <a:buFont typeface="Arial" panose="020B0604020202020204" pitchFamily="34" charset="0"/>
              <a:buNone/>
              <a:defRPr sz="1800" kern="1200" baseline="0">
                <a:solidFill>
                  <a:srgbClr val="FAB81E"/>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Nom du </a:t>
            </a:r>
            <a:r>
              <a:rPr lang="fr-FR" sz="1800" dirty="0">
                <a:effectLst/>
                <a:latin typeface="Verdana Pro" panose="020B0604030504040204" pitchFamily="34" charset="0"/>
                <a:ea typeface="Calibri" panose="020F0502020204030204" pitchFamily="34" charset="0"/>
                <a:cs typeface="Calibri" panose="020F0502020204030204" pitchFamily="34" charset="0"/>
              </a:rPr>
              <a:t>site client et le service</a:t>
            </a:r>
            <a:endParaRPr lang="fr-FR" dirty="0"/>
          </a:p>
        </p:txBody>
      </p:sp>
    </p:spTree>
    <p:extLst>
      <p:ext uri="{BB962C8B-B14F-4D97-AF65-F5344CB8AC3E}">
        <p14:creationId xmlns:p14="http://schemas.microsoft.com/office/powerpoint/2010/main" val="13038394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A683C63-B92B-4629-934C-5F9DC32DB17F}"/>
              </a:ext>
            </a:extLst>
          </p:cNvPr>
          <p:cNvSpPr>
            <a:spLocks noGrp="1"/>
          </p:cNvSpPr>
          <p:nvPr>
            <p:ph type="sldNum" sz="quarter" idx="4"/>
          </p:nvPr>
        </p:nvSpPr>
        <p:spPr/>
        <p:txBody>
          <a:bodyPr/>
          <a:lstStyle/>
          <a:p>
            <a:r>
              <a:rPr lang="en-GB" kern="0"/>
              <a:t>© Akkodis </a:t>
            </a:r>
            <a:r>
              <a:rPr lang="en-US"/>
              <a:t>Slide </a:t>
            </a:r>
            <a:fld id="{E2096A8D-B357-6745-A8A0-EC47320F4EF7}" type="slidenum">
              <a:rPr lang="en-US" smtClean="0"/>
              <a:pPr/>
              <a:t>2</a:t>
            </a:fld>
            <a:endParaRPr lang="en-US" dirty="0"/>
          </a:p>
        </p:txBody>
      </p:sp>
      <p:sp>
        <p:nvSpPr>
          <p:cNvPr id="5" name="Espace réservé du texte 4">
            <a:extLst>
              <a:ext uri="{FF2B5EF4-FFF2-40B4-BE49-F238E27FC236}">
                <a16:creationId xmlns:a16="http://schemas.microsoft.com/office/drawing/2014/main" id="{CEC2084F-B6E6-4391-80CD-E0DA3559DDC3}"/>
              </a:ext>
            </a:extLst>
          </p:cNvPr>
          <p:cNvSpPr>
            <a:spLocks noGrp="1"/>
          </p:cNvSpPr>
          <p:nvPr>
            <p:ph type="body" sz="quarter" idx="23"/>
          </p:nvPr>
        </p:nvSpPr>
        <p:spPr/>
        <p:txBody>
          <a:bodyPr/>
          <a:lstStyle/>
          <a:p>
            <a:r>
              <a:rPr lang="fr-FR" dirty="0"/>
              <a:t>Client : Date de début : Date de fin</a:t>
            </a:r>
          </a:p>
        </p:txBody>
      </p:sp>
      <p:sp>
        <p:nvSpPr>
          <p:cNvPr id="6" name="Espace réservé du texte 5">
            <a:extLst>
              <a:ext uri="{FF2B5EF4-FFF2-40B4-BE49-F238E27FC236}">
                <a16:creationId xmlns:a16="http://schemas.microsoft.com/office/drawing/2014/main" id="{B505FD25-1AA5-42FE-B38F-9B83FA5E90D1}"/>
              </a:ext>
            </a:extLst>
          </p:cNvPr>
          <p:cNvSpPr>
            <a:spLocks noGrp="1"/>
          </p:cNvSpPr>
          <p:nvPr>
            <p:ph type="body" sz="quarter" idx="24"/>
          </p:nvPr>
        </p:nvSpPr>
        <p:spPr/>
        <p:txBody>
          <a:bodyPr/>
          <a:lstStyle/>
          <a:p>
            <a:r>
              <a:rPr lang="fr-FR" dirty="0"/>
              <a:t>Nom ou titre de la mission réalisée.</a:t>
            </a:r>
          </a:p>
        </p:txBody>
      </p:sp>
      <p:sp>
        <p:nvSpPr>
          <p:cNvPr id="8" name="Espace réservé du texte 7">
            <a:extLst>
              <a:ext uri="{FF2B5EF4-FFF2-40B4-BE49-F238E27FC236}">
                <a16:creationId xmlns:a16="http://schemas.microsoft.com/office/drawing/2014/main" id="{863EFFC7-C9FB-4D15-A826-A0B11448E29D}"/>
              </a:ext>
            </a:extLst>
          </p:cNvPr>
          <p:cNvSpPr>
            <a:spLocks noGrp="1"/>
          </p:cNvSpPr>
          <p:nvPr>
            <p:ph type="body" sz="quarter" idx="11"/>
          </p:nvPr>
        </p:nvSpPr>
        <p:spPr>
          <a:xfrm>
            <a:off x="244809" y="1630305"/>
            <a:ext cx="11611835" cy="2029247"/>
          </a:xfrm>
        </p:spPr>
        <p:style>
          <a:lnRef idx="2">
            <a:schemeClr val="accent4">
              <a:shade val="15000"/>
            </a:schemeClr>
          </a:lnRef>
          <a:fillRef idx="1">
            <a:schemeClr val="accent4"/>
          </a:fillRef>
          <a:effectRef idx="0">
            <a:schemeClr val="accent4"/>
          </a:effectRef>
          <a:fontRef idx="minor">
            <a:schemeClr val="lt1"/>
          </a:fontRef>
        </p:style>
        <p:txBody>
          <a:bodyPr/>
          <a:lstStyle/>
          <a:p>
            <a:r>
              <a:rPr lang="fr-FR" dirty="0"/>
              <a:t>Contexte de la mission : </a:t>
            </a:r>
            <a:r>
              <a:rPr lang="fr-FR" sz="1200" dirty="0"/>
              <a:t>« Brève description du contexte dans lequel la mission a été réalisée. »</a:t>
            </a:r>
            <a:endParaRPr lang="fr-FR" dirty="0"/>
          </a:p>
        </p:txBody>
      </p:sp>
      <p:sp>
        <p:nvSpPr>
          <p:cNvPr id="9" name="Espace réservé du texte 7">
            <a:extLst>
              <a:ext uri="{FF2B5EF4-FFF2-40B4-BE49-F238E27FC236}">
                <a16:creationId xmlns:a16="http://schemas.microsoft.com/office/drawing/2014/main" id="{C865F6F3-60F2-AF56-B5DF-3E0278D58B43}"/>
              </a:ext>
            </a:extLst>
          </p:cNvPr>
          <p:cNvSpPr txBox="1">
            <a:spLocks/>
          </p:cNvSpPr>
          <p:nvPr/>
        </p:nvSpPr>
        <p:spPr>
          <a:xfrm>
            <a:off x="244808" y="3803958"/>
            <a:ext cx="11611835" cy="20292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ormAutofit/>
          </a:bodyPr>
          <a:lstStyle>
            <a:lvl1pPr marL="0" indent="0" algn="l" defTabSz="914354" rtl="0" eaLnBrk="1" latinLnBrk="0" hangingPunct="1">
              <a:lnSpc>
                <a:spcPct val="100000"/>
              </a:lnSpc>
              <a:spcBef>
                <a:spcPts val="1200"/>
              </a:spcBef>
              <a:buFont typeface="Arial" panose="020B0604020202020204" pitchFamily="34" charset="0"/>
              <a:buNone/>
              <a:defRPr sz="1600" kern="1200" baseline="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Objectifs de la mission: </a:t>
            </a:r>
            <a:r>
              <a:rPr lang="fr-FR" sz="1200" dirty="0"/>
              <a:t>« Objectifs spécifiques à atteindre durant la mission. »</a:t>
            </a:r>
            <a:endParaRPr lang="fr-FR" dirty="0"/>
          </a:p>
        </p:txBody>
      </p:sp>
    </p:spTree>
    <p:extLst>
      <p:ext uri="{BB962C8B-B14F-4D97-AF65-F5344CB8AC3E}">
        <p14:creationId xmlns:p14="http://schemas.microsoft.com/office/powerpoint/2010/main" val="11665822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A683C63-B92B-4629-934C-5F9DC32DB17F}"/>
              </a:ext>
            </a:extLst>
          </p:cNvPr>
          <p:cNvSpPr>
            <a:spLocks noGrp="1"/>
          </p:cNvSpPr>
          <p:nvPr>
            <p:ph type="sldNum" sz="quarter" idx="4"/>
          </p:nvPr>
        </p:nvSpPr>
        <p:spPr/>
        <p:txBody>
          <a:bodyPr/>
          <a:lstStyle/>
          <a:p>
            <a:r>
              <a:rPr lang="en-GB" kern="0"/>
              <a:t>© Akkodis </a:t>
            </a:r>
            <a:r>
              <a:rPr lang="en-US"/>
              <a:t>Slide </a:t>
            </a:r>
            <a:fld id="{E2096A8D-B357-6745-A8A0-EC47320F4EF7}" type="slidenum">
              <a:rPr lang="en-US" smtClean="0"/>
              <a:pPr/>
              <a:t>3</a:t>
            </a:fld>
            <a:endParaRPr lang="en-US" dirty="0"/>
          </a:p>
        </p:txBody>
      </p:sp>
      <p:sp>
        <p:nvSpPr>
          <p:cNvPr id="6" name="Espace réservé du texte 5">
            <a:extLst>
              <a:ext uri="{FF2B5EF4-FFF2-40B4-BE49-F238E27FC236}">
                <a16:creationId xmlns:a16="http://schemas.microsoft.com/office/drawing/2014/main" id="{B505FD25-1AA5-42FE-B38F-9B83FA5E90D1}"/>
              </a:ext>
            </a:extLst>
          </p:cNvPr>
          <p:cNvSpPr>
            <a:spLocks noGrp="1"/>
          </p:cNvSpPr>
          <p:nvPr>
            <p:ph type="body" sz="quarter" idx="24"/>
          </p:nvPr>
        </p:nvSpPr>
        <p:spPr/>
        <p:txBody>
          <a:bodyPr/>
          <a:lstStyle/>
          <a:p>
            <a:r>
              <a:rPr lang="fr-FR" dirty="0"/>
              <a:t>Nom ou titre de la mission réalisée.</a:t>
            </a:r>
          </a:p>
        </p:txBody>
      </p:sp>
      <p:sp>
        <p:nvSpPr>
          <p:cNvPr id="8" name="Espace réservé du texte 7">
            <a:extLst>
              <a:ext uri="{FF2B5EF4-FFF2-40B4-BE49-F238E27FC236}">
                <a16:creationId xmlns:a16="http://schemas.microsoft.com/office/drawing/2014/main" id="{863EFFC7-C9FB-4D15-A826-A0B11448E29D}"/>
              </a:ext>
            </a:extLst>
          </p:cNvPr>
          <p:cNvSpPr>
            <a:spLocks noGrp="1"/>
          </p:cNvSpPr>
          <p:nvPr>
            <p:ph type="body" sz="quarter" idx="11"/>
          </p:nvPr>
        </p:nvSpPr>
        <p:spPr>
          <a:xfrm>
            <a:off x="244809" y="1630305"/>
            <a:ext cx="11611835" cy="2577395"/>
          </a:xfrm>
        </p:spPr>
        <p:style>
          <a:lnRef idx="2">
            <a:schemeClr val="accent4">
              <a:shade val="15000"/>
            </a:schemeClr>
          </a:lnRef>
          <a:fillRef idx="1">
            <a:schemeClr val="accent4"/>
          </a:fillRef>
          <a:effectRef idx="0">
            <a:schemeClr val="accent4"/>
          </a:effectRef>
          <a:fontRef idx="minor">
            <a:schemeClr val="lt1"/>
          </a:fontRef>
        </p:style>
        <p:txBody>
          <a:bodyPr/>
          <a:lstStyle/>
          <a:p>
            <a:r>
              <a:rPr lang="fr-FR" dirty="0"/>
              <a:t>Activités réalisées: </a:t>
            </a:r>
            <a:r>
              <a:rPr lang="fr-FR" sz="1200" dirty="0"/>
              <a:t>« Liste des principales activités et tâches effectuées. »</a:t>
            </a:r>
            <a:endParaRPr lang="fr-FR" dirty="0"/>
          </a:p>
        </p:txBody>
      </p:sp>
      <p:sp>
        <p:nvSpPr>
          <p:cNvPr id="9" name="Espace réservé du texte 7">
            <a:extLst>
              <a:ext uri="{FF2B5EF4-FFF2-40B4-BE49-F238E27FC236}">
                <a16:creationId xmlns:a16="http://schemas.microsoft.com/office/drawing/2014/main" id="{C865F6F3-60F2-AF56-B5DF-3E0278D58B43}"/>
              </a:ext>
            </a:extLst>
          </p:cNvPr>
          <p:cNvSpPr txBox="1">
            <a:spLocks/>
          </p:cNvSpPr>
          <p:nvPr/>
        </p:nvSpPr>
        <p:spPr>
          <a:xfrm>
            <a:off x="244808" y="4389120"/>
            <a:ext cx="11611835" cy="151066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ormAutofit/>
          </a:bodyPr>
          <a:lstStyle>
            <a:lvl1pPr marL="0" indent="0" algn="l" defTabSz="914354" rtl="0" eaLnBrk="1" latinLnBrk="0" hangingPunct="1">
              <a:lnSpc>
                <a:spcPct val="100000"/>
              </a:lnSpc>
              <a:spcBef>
                <a:spcPts val="1200"/>
              </a:spcBef>
              <a:buFont typeface="Arial" panose="020B0604020202020204" pitchFamily="34" charset="0"/>
              <a:buNone/>
              <a:defRPr sz="1600" kern="1200" baseline="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Résultats obtenus: </a:t>
            </a:r>
            <a:r>
              <a:rPr lang="fr-FR" sz="1200" dirty="0"/>
              <a:t>« Résultats et livrables produits à l'issue de la mission. »</a:t>
            </a:r>
            <a:endParaRPr lang="fr-FR" dirty="0"/>
          </a:p>
        </p:txBody>
      </p:sp>
    </p:spTree>
    <p:extLst>
      <p:ext uri="{BB962C8B-B14F-4D97-AF65-F5344CB8AC3E}">
        <p14:creationId xmlns:p14="http://schemas.microsoft.com/office/powerpoint/2010/main" val="22013484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A683C63-B92B-4629-934C-5F9DC32DB17F}"/>
              </a:ext>
            </a:extLst>
          </p:cNvPr>
          <p:cNvSpPr>
            <a:spLocks noGrp="1"/>
          </p:cNvSpPr>
          <p:nvPr>
            <p:ph type="sldNum" sz="quarter" idx="4"/>
          </p:nvPr>
        </p:nvSpPr>
        <p:spPr/>
        <p:txBody>
          <a:bodyPr/>
          <a:lstStyle/>
          <a:p>
            <a:r>
              <a:rPr lang="en-GB" kern="0"/>
              <a:t>© Akkodis </a:t>
            </a:r>
            <a:r>
              <a:rPr lang="en-US"/>
              <a:t>Slide </a:t>
            </a:r>
            <a:fld id="{E2096A8D-B357-6745-A8A0-EC47320F4EF7}" type="slidenum">
              <a:rPr lang="en-US" smtClean="0"/>
              <a:pPr/>
              <a:t>4</a:t>
            </a:fld>
            <a:endParaRPr lang="en-US" dirty="0"/>
          </a:p>
        </p:txBody>
      </p:sp>
      <p:sp>
        <p:nvSpPr>
          <p:cNvPr id="6" name="Espace réservé du texte 5">
            <a:extLst>
              <a:ext uri="{FF2B5EF4-FFF2-40B4-BE49-F238E27FC236}">
                <a16:creationId xmlns:a16="http://schemas.microsoft.com/office/drawing/2014/main" id="{B505FD25-1AA5-42FE-B38F-9B83FA5E90D1}"/>
              </a:ext>
            </a:extLst>
          </p:cNvPr>
          <p:cNvSpPr>
            <a:spLocks noGrp="1"/>
          </p:cNvSpPr>
          <p:nvPr>
            <p:ph type="body" sz="quarter" idx="24"/>
          </p:nvPr>
        </p:nvSpPr>
        <p:spPr/>
        <p:txBody>
          <a:bodyPr/>
          <a:lstStyle/>
          <a:p>
            <a:r>
              <a:rPr lang="fr-FR" dirty="0"/>
              <a:t>Nom ou titre de la mission réalisée.</a:t>
            </a:r>
          </a:p>
        </p:txBody>
      </p:sp>
      <p:sp>
        <p:nvSpPr>
          <p:cNvPr id="8" name="Espace réservé du texte 7">
            <a:extLst>
              <a:ext uri="{FF2B5EF4-FFF2-40B4-BE49-F238E27FC236}">
                <a16:creationId xmlns:a16="http://schemas.microsoft.com/office/drawing/2014/main" id="{863EFFC7-C9FB-4D15-A826-A0B11448E29D}"/>
              </a:ext>
            </a:extLst>
          </p:cNvPr>
          <p:cNvSpPr>
            <a:spLocks noGrp="1"/>
          </p:cNvSpPr>
          <p:nvPr>
            <p:ph type="body" sz="quarter" idx="11"/>
          </p:nvPr>
        </p:nvSpPr>
        <p:spPr>
          <a:xfrm>
            <a:off x="244809" y="1630305"/>
            <a:ext cx="11611835" cy="1387215"/>
          </a:xfrm>
        </p:spPr>
        <p:style>
          <a:lnRef idx="2">
            <a:schemeClr val="accent4">
              <a:shade val="15000"/>
            </a:schemeClr>
          </a:lnRef>
          <a:fillRef idx="1">
            <a:schemeClr val="accent4"/>
          </a:fillRef>
          <a:effectRef idx="0">
            <a:schemeClr val="accent4"/>
          </a:effectRef>
          <a:fontRef idx="minor">
            <a:schemeClr val="lt1"/>
          </a:fontRef>
        </p:style>
        <p:txBody>
          <a:bodyPr/>
          <a:lstStyle/>
          <a:p>
            <a:r>
              <a:rPr lang="fr-FR" dirty="0"/>
              <a:t>Compétences mobilisées: </a:t>
            </a:r>
            <a:r>
              <a:rPr lang="fr-FR" sz="1200" dirty="0"/>
              <a:t>«Compétences techniques et non techniques utilisées durant la mission. »</a:t>
            </a:r>
            <a:endParaRPr lang="fr-FR" dirty="0"/>
          </a:p>
        </p:txBody>
      </p:sp>
      <p:sp>
        <p:nvSpPr>
          <p:cNvPr id="9" name="Espace réservé du texte 7">
            <a:extLst>
              <a:ext uri="{FF2B5EF4-FFF2-40B4-BE49-F238E27FC236}">
                <a16:creationId xmlns:a16="http://schemas.microsoft.com/office/drawing/2014/main" id="{C865F6F3-60F2-AF56-B5DF-3E0278D58B43}"/>
              </a:ext>
            </a:extLst>
          </p:cNvPr>
          <p:cNvSpPr txBox="1">
            <a:spLocks/>
          </p:cNvSpPr>
          <p:nvPr/>
        </p:nvSpPr>
        <p:spPr>
          <a:xfrm>
            <a:off x="244808" y="3134455"/>
            <a:ext cx="11611835" cy="138721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ormAutofit/>
          </a:bodyPr>
          <a:lstStyle>
            <a:lvl1pPr marL="0" indent="0" algn="l" defTabSz="914354" rtl="0" eaLnBrk="1" latinLnBrk="0" hangingPunct="1">
              <a:lnSpc>
                <a:spcPct val="100000"/>
              </a:lnSpc>
              <a:spcBef>
                <a:spcPts val="1200"/>
              </a:spcBef>
              <a:buFont typeface="Arial" panose="020B0604020202020204" pitchFamily="34" charset="0"/>
              <a:buNone/>
              <a:defRPr sz="1600" kern="1200" baseline="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Difficultés rencontrées: </a:t>
            </a:r>
            <a:r>
              <a:rPr lang="fr-FR" sz="1200" dirty="0"/>
              <a:t>« Problèmes ou défis rencontrés et comment ils ont été surmontés. »</a:t>
            </a:r>
            <a:endParaRPr lang="fr-FR" dirty="0"/>
          </a:p>
        </p:txBody>
      </p:sp>
      <p:sp>
        <p:nvSpPr>
          <p:cNvPr id="2" name="Espace réservé du texte 7">
            <a:extLst>
              <a:ext uri="{FF2B5EF4-FFF2-40B4-BE49-F238E27FC236}">
                <a16:creationId xmlns:a16="http://schemas.microsoft.com/office/drawing/2014/main" id="{51FCAF28-4F63-6D7E-909A-62BF5B2288F4}"/>
              </a:ext>
            </a:extLst>
          </p:cNvPr>
          <p:cNvSpPr txBox="1">
            <a:spLocks/>
          </p:cNvSpPr>
          <p:nvPr/>
        </p:nvSpPr>
        <p:spPr>
          <a:xfrm>
            <a:off x="244808" y="4638605"/>
            <a:ext cx="11611835" cy="138721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ormAutofit/>
          </a:bodyPr>
          <a:lstStyle>
            <a:lvl1pPr marL="0" indent="0" algn="l" defTabSz="914354" rtl="0" eaLnBrk="1" latinLnBrk="0" hangingPunct="1">
              <a:lnSpc>
                <a:spcPct val="100000"/>
              </a:lnSpc>
              <a:spcBef>
                <a:spcPts val="1200"/>
              </a:spcBef>
              <a:buFont typeface="Arial" panose="020B0604020202020204" pitchFamily="34" charset="0"/>
              <a:buNone/>
              <a:defRPr sz="1600" kern="1200" baseline="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Leçons apprises: </a:t>
            </a:r>
            <a:r>
              <a:rPr lang="fr-FR" sz="1200" dirty="0"/>
              <a:t>« Réflexions sur ce qui a bien fonctionné et ce qui pourrait être amélioré. »</a:t>
            </a:r>
            <a:endParaRPr lang="fr-FR" dirty="0"/>
          </a:p>
        </p:txBody>
      </p:sp>
    </p:spTree>
    <p:extLst>
      <p:ext uri="{BB962C8B-B14F-4D97-AF65-F5344CB8AC3E}">
        <p14:creationId xmlns:p14="http://schemas.microsoft.com/office/powerpoint/2010/main" val="409049386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A683C63-B92B-4629-934C-5F9DC32DB17F}"/>
              </a:ext>
            </a:extLst>
          </p:cNvPr>
          <p:cNvSpPr>
            <a:spLocks noGrp="1"/>
          </p:cNvSpPr>
          <p:nvPr>
            <p:ph type="sldNum" sz="quarter" idx="4"/>
          </p:nvPr>
        </p:nvSpPr>
        <p:spPr/>
        <p:txBody>
          <a:bodyPr/>
          <a:lstStyle/>
          <a:p>
            <a:r>
              <a:rPr lang="en-GB" kern="0"/>
              <a:t>© Akkodis </a:t>
            </a:r>
            <a:r>
              <a:rPr lang="en-US"/>
              <a:t>Slide </a:t>
            </a:r>
            <a:fld id="{E2096A8D-B357-6745-A8A0-EC47320F4EF7}" type="slidenum">
              <a:rPr lang="en-US" smtClean="0"/>
              <a:pPr/>
              <a:t>5</a:t>
            </a:fld>
            <a:endParaRPr lang="en-US" dirty="0"/>
          </a:p>
        </p:txBody>
      </p:sp>
      <p:sp>
        <p:nvSpPr>
          <p:cNvPr id="6" name="Espace réservé du texte 5">
            <a:extLst>
              <a:ext uri="{FF2B5EF4-FFF2-40B4-BE49-F238E27FC236}">
                <a16:creationId xmlns:a16="http://schemas.microsoft.com/office/drawing/2014/main" id="{B505FD25-1AA5-42FE-B38F-9B83FA5E90D1}"/>
              </a:ext>
            </a:extLst>
          </p:cNvPr>
          <p:cNvSpPr>
            <a:spLocks noGrp="1"/>
          </p:cNvSpPr>
          <p:nvPr>
            <p:ph type="body" sz="quarter" idx="24"/>
          </p:nvPr>
        </p:nvSpPr>
        <p:spPr/>
        <p:txBody>
          <a:bodyPr/>
          <a:lstStyle/>
          <a:p>
            <a:r>
              <a:rPr lang="fr-FR" dirty="0"/>
              <a:t>Nom ou titre de la mission réalisée.</a:t>
            </a:r>
          </a:p>
        </p:txBody>
      </p:sp>
      <p:sp>
        <p:nvSpPr>
          <p:cNvPr id="8" name="Espace réservé du texte 7">
            <a:extLst>
              <a:ext uri="{FF2B5EF4-FFF2-40B4-BE49-F238E27FC236}">
                <a16:creationId xmlns:a16="http://schemas.microsoft.com/office/drawing/2014/main" id="{863EFFC7-C9FB-4D15-A826-A0B11448E29D}"/>
              </a:ext>
            </a:extLst>
          </p:cNvPr>
          <p:cNvSpPr>
            <a:spLocks noGrp="1"/>
          </p:cNvSpPr>
          <p:nvPr>
            <p:ph type="body" sz="quarter" idx="11"/>
          </p:nvPr>
        </p:nvSpPr>
        <p:spPr>
          <a:xfrm>
            <a:off x="244809" y="1630305"/>
            <a:ext cx="11611835" cy="2850255"/>
          </a:xfrm>
        </p:spPr>
        <p:style>
          <a:lnRef idx="2">
            <a:schemeClr val="accent4">
              <a:shade val="15000"/>
            </a:schemeClr>
          </a:lnRef>
          <a:fillRef idx="1">
            <a:schemeClr val="accent4"/>
          </a:fillRef>
          <a:effectRef idx="0">
            <a:schemeClr val="accent4"/>
          </a:effectRef>
          <a:fontRef idx="minor">
            <a:schemeClr val="lt1"/>
          </a:fontRef>
        </p:style>
        <p:txBody>
          <a:bodyPr/>
          <a:lstStyle/>
          <a:p>
            <a:r>
              <a:rPr lang="fr-FR" dirty="0"/>
              <a:t>Recommandations: </a:t>
            </a:r>
            <a:r>
              <a:rPr lang="fr-FR" sz="1200" dirty="0"/>
              <a:t>« Suggestions pour le client ou pour de futures missions similaires. »</a:t>
            </a:r>
            <a:endParaRPr lang="fr-FR" dirty="0"/>
          </a:p>
        </p:txBody>
      </p:sp>
      <p:sp>
        <p:nvSpPr>
          <p:cNvPr id="4" name="Espace réservé du texte 7">
            <a:extLst>
              <a:ext uri="{FF2B5EF4-FFF2-40B4-BE49-F238E27FC236}">
                <a16:creationId xmlns:a16="http://schemas.microsoft.com/office/drawing/2014/main" id="{492550A6-CBDE-12BF-6360-87E66C35B083}"/>
              </a:ext>
            </a:extLst>
          </p:cNvPr>
          <p:cNvSpPr txBox="1">
            <a:spLocks/>
          </p:cNvSpPr>
          <p:nvPr/>
        </p:nvSpPr>
        <p:spPr>
          <a:xfrm>
            <a:off x="244808" y="4638605"/>
            <a:ext cx="11611835" cy="138721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ormAutofit/>
          </a:bodyPr>
          <a:lstStyle>
            <a:lvl1pPr marL="0" indent="0" algn="l" defTabSz="914354" rtl="0" eaLnBrk="1" latinLnBrk="0" hangingPunct="1">
              <a:lnSpc>
                <a:spcPct val="100000"/>
              </a:lnSpc>
              <a:spcBef>
                <a:spcPts val="1200"/>
              </a:spcBef>
              <a:buFont typeface="Arial" panose="020B0604020202020204" pitchFamily="34" charset="0"/>
              <a:buNone/>
              <a:defRPr sz="1600" kern="1200" baseline="0">
                <a:solidFill>
                  <a:schemeClr val="bg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Évaluation de la mission: </a:t>
            </a:r>
            <a:r>
              <a:rPr lang="fr-FR" sz="1200" dirty="0"/>
              <a:t>« Évaluation personnelle du consultant sur la mission (ex. "Satisfait des résultats, mais des améliorations possibles dans la gestion du temps"). »</a:t>
            </a:r>
            <a:endParaRPr lang="fr-FR" dirty="0"/>
          </a:p>
        </p:txBody>
      </p:sp>
    </p:spTree>
    <p:extLst>
      <p:ext uri="{BB962C8B-B14F-4D97-AF65-F5344CB8AC3E}">
        <p14:creationId xmlns:p14="http://schemas.microsoft.com/office/powerpoint/2010/main" val="12521731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A683C63-B92B-4629-934C-5F9DC32DB17F}"/>
              </a:ext>
            </a:extLst>
          </p:cNvPr>
          <p:cNvSpPr>
            <a:spLocks noGrp="1"/>
          </p:cNvSpPr>
          <p:nvPr>
            <p:ph type="sldNum" sz="quarter" idx="4"/>
          </p:nvPr>
        </p:nvSpPr>
        <p:spPr/>
        <p:txBody>
          <a:bodyPr/>
          <a:lstStyle/>
          <a:p>
            <a:r>
              <a:rPr lang="en-GB" kern="0"/>
              <a:t>© Akkodis </a:t>
            </a:r>
            <a:r>
              <a:rPr lang="en-US"/>
              <a:t>Slide </a:t>
            </a:r>
            <a:fld id="{E2096A8D-B357-6745-A8A0-EC47320F4EF7}" type="slidenum">
              <a:rPr lang="en-US" smtClean="0"/>
              <a:pPr/>
              <a:t>6</a:t>
            </a:fld>
            <a:endParaRPr lang="en-US" dirty="0"/>
          </a:p>
        </p:txBody>
      </p:sp>
      <p:sp>
        <p:nvSpPr>
          <p:cNvPr id="6" name="Espace réservé du texte 5">
            <a:extLst>
              <a:ext uri="{FF2B5EF4-FFF2-40B4-BE49-F238E27FC236}">
                <a16:creationId xmlns:a16="http://schemas.microsoft.com/office/drawing/2014/main" id="{B505FD25-1AA5-42FE-B38F-9B83FA5E90D1}"/>
              </a:ext>
            </a:extLst>
          </p:cNvPr>
          <p:cNvSpPr>
            <a:spLocks noGrp="1"/>
          </p:cNvSpPr>
          <p:nvPr>
            <p:ph type="body" sz="quarter" idx="24"/>
          </p:nvPr>
        </p:nvSpPr>
        <p:spPr/>
        <p:txBody>
          <a:bodyPr/>
          <a:lstStyle/>
          <a:p>
            <a:r>
              <a:rPr lang="fr-FR" dirty="0"/>
              <a:t>Nom ou titre de la mission réalisée.</a:t>
            </a:r>
          </a:p>
        </p:txBody>
      </p:sp>
      <p:sp>
        <p:nvSpPr>
          <p:cNvPr id="8" name="Espace réservé du texte 7">
            <a:extLst>
              <a:ext uri="{FF2B5EF4-FFF2-40B4-BE49-F238E27FC236}">
                <a16:creationId xmlns:a16="http://schemas.microsoft.com/office/drawing/2014/main" id="{863EFFC7-C9FB-4D15-A826-A0B11448E29D}"/>
              </a:ext>
            </a:extLst>
          </p:cNvPr>
          <p:cNvSpPr>
            <a:spLocks noGrp="1"/>
          </p:cNvSpPr>
          <p:nvPr>
            <p:ph type="body" sz="quarter" idx="11"/>
          </p:nvPr>
        </p:nvSpPr>
        <p:spPr>
          <a:xfrm>
            <a:off x="244809" y="1080655"/>
            <a:ext cx="11611835" cy="5207116"/>
          </a:xfrm>
        </p:spPr>
        <p:style>
          <a:lnRef idx="2">
            <a:schemeClr val="accent4">
              <a:shade val="15000"/>
            </a:schemeClr>
          </a:lnRef>
          <a:fillRef idx="1">
            <a:schemeClr val="accent4"/>
          </a:fillRef>
          <a:effectRef idx="0">
            <a:schemeClr val="accent4"/>
          </a:effectRef>
          <a:fontRef idx="minor">
            <a:schemeClr val="lt1"/>
          </a:fontRef>
        </p:style>
        <p:txBody>
          <a:bodyPr>
            <a:normAutofit/>
          </a:bodyPr>
          <a:lstStyle/>
          <a:p>
            <a:r>
              <a:rPr lang="fr-FR" dirty="0"/>
              <a:t>Contact client: </a:t>
            </a:r>
          </a:p>
          <a:p>
            <a:pPr marL="285750" indent="-285750">
              <a:buFont typeface="Arial" panose="020B0604020202020204" pitchFamily="34" charset="0"/>
              <a:buChar char="•"/>
            </a:pPr>
            <a:r>
              <a:rPr lang="fr-FR" sz="1600" dirty="0"/>
              <a:t>Nom :</a:t>
            </a:r>
          </a:p>
          <a:p>
            <a:pPr marL="285750" indent="-285750">
              <a:buFont typeface="Arial" panose="020B0604020202020204" pitchFamily="34" charset="0"/>
              <a:buChar char="•"/>
            </a:pPr>
            <a:r>
              <a:rPr lang="fr-FR" dirty="0"/>
              <a:t>F</a:t>
            </a:r>
            <a:r>
              <a:rPr lang="fr-FR" sz="1600" dirty="0"/>
              <a:t>onction : </a:t>
            </a:r>
          </a:p>
          <a:p>
            <a:pPr marL="285750" indent="-285750">
              <a:buFont typeface="Arial" panose="020B0604020202020204" pitchFamily="34" charset="0"/>
              <a:buChar char="•"/>
            </a:pPr>
            <a:r>
              <a:rPr lang="fr-FR" dirty="0"/>
              <a:t>Contact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sz="1600" dirty="0"/>
              <a:t>Nom :</a:t>
            </a:r>
          </a:p>
          <a:p>
            <a:pPr marL="285750" indent="-285750">
              <a:buFont typeface="Arial" panose="020B0604020202020204" pitchFamily="34" charset="0"/>
              <a:buChar char="•"/>
            </a:pPr>
            <a:r>
              <a:rPr lang="fr-FR" dirty="0"/>
              <a:t>F</a:t>
            </a:r>
            <a:r>
              <a:rPr lang="fr-FR" sz="1600" dirty="0"/>
              <a:t>onction : </a:t>
            </a:r>
          </a:p>
          <a:p>
            <a:pPr marL="285750" indent="-285750">
              <a:buFont typeface="Arial" panose="020B0604020202020204" pitchFamily="34" charset="0"/>
              <a:buChar char="•"/>
            </a:pPr>
            <a:r>
              <a:rPr lang="fr-FR" dirty="0"/>
              <a:t>Contact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sz="1600" dirty="0"/>
              <a:t>Nom :</a:t>
            </a:r>
          </a:p>
          <a:p>
            <a:pPr marL="285750" indent="-285750">
              <a:buFont typeface="Arial" panose="020B0604020202020204" pitchFamily="34" charset="0"/>
              <a:buChar char="•"/>
            </a:pPr>
            <a:r>
              <a:rPr lang="fr-FR" dirty="0"/>
              <a:t>F</a:t>
            </a:r>
            <a:r>
              <a:rPr lang="fr-FR" sz="1600" dirty="0"/>
              <a:t>onction : </a:t>
            </a:r>
          </a:p>
          <a:p>
            <a:pPr marL="285750" indent="-285750">
              <a:buFont typeface="Arial" panose="020B0604020202020204" pitchFamily="34" charset="0"/>
              <a:buChar char="•"/>
            </a:pPr>
            <a:r>
              <a:rPr lang="fr-FR" dirty="0"/>
              <a:t>Contact 📧, 📞:</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9312992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9577C8-4C5E-F0EA-038A-24E6055F1A02}"/>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66559079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E7D61E3-8F7C-6DBE-6BBC-5ABD03B203DE}"/>
              </a:ext>
            </a:extLst>
          </p:cNvPr>
          <p:cNvSpPr>
            <a:spLocks noGrp="1" noRot="1" noMove="1" noResize="1" noEditPoints="1" noAdjustHandles="1" noChangeArrowheads="1" noChangeShapeType="1"/>
          </p:cNvSpPr>
          <p:nvPr/>
        </p:nvSpPr>
        <p:spPr bwMode="gray">
          <a:xfrm>
            <a:off x="0" y="0"/>
            <a:ext cx="12192000" cy="6885934"/>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fr-FR" sz="1600" dirty="0" err="1">
              <a:solidFill>
                <a:schemeClr val="tx1"/>
              </a:solidFill>
            </a:endParaRPr>
          </a:p>
        </p:txBody>
      </p:sp>
      <p:pic>
        <p:nvPicPr>
          <p:cNvPr id="12" name="Graphique 11" descr="Homme avec un remplissage uni">
            <a:extLst>
              <a:ext uri="{FF2B5EF4-FFF2-40B4-BE49-F238E27FC236}">
                <a16:creationId xmlns:a16="http://schemas.microsoft.com/office/drawing/2014/main" id="{5F7320DF-BC89-777A-5C12-E77BE4EF4E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49" y="1184934"/>
            <a:ext cx="914400" cy="914400"/>
          </a:xfrm>
          <a:prstGeom prst="rect">
            <a:avLst/>
          </a:prstGeom>
        </p:spPr>
      </p:pic>
      <p:sp>
        <p:nvSpPr>
          <p:cNvPr id="13" name="ZoneTexte 12">
            <a:extLst>
              <a:ext uri="{FF2B5EF4-FFF2-40B4-BE49-F238E27FC236}">
                <a16:creationId xmlns:a16="http://schemas.microsoft.com/office/drawing/2014/main" id="{0C9D74C1-06ED-DB10-36BC-89B0643F9C3A}"/>
              </a:ext>
            </a:extLst>
          </p:cNvPr>
          <p:cNvSpPr txBox="1"/>
          <p:nvPr/>
        </p:nvSpPr>
        <p:spPr bwMode="gray">
          <a:xfrm>
            <a:off x="570116" y="465900"/>
            <a:ext cx="1226865" cy="657479"/>
          </a:xfrm>
          <a:prstGeom prst="rect">
            <a:avLst/>
          </a:prstGeom>
          <a:noFill/>
        </p:spPr>
        <p:txBody>
          <a:bodyPr wrap="none" lIns="36000" tIns="36000" rIns="36000" bIns="36000" rtlCol="0">
            <a:spAutoFit/>
          </a:bodyPr>
          <a:lstStyle/>
          <a:p>
            <a:pPr marL="0" indent="0" algn="ctr">
              <a:buNone/>
            </a:pPr>
            <a:r>
              <a:rPr lang="fr-FR" sz="1400" dirty="0">
                <a:solidFill>
                  <a:schemeClr val="bg1"/>
                </a:solidFill>
              </a:rPr>
              <a:t>Fin de mission</a:t>
            </a:r>
          </a:p>
          <a:p>
            <a:pPr marL="0" indent="0" algn="ctr">
              <a:buNone/>
            </a:pPr>
            <a:r>
              <a:rPr lang="fr-FR" sz="1400" dirty="0">
                <a:solidFill>
                  <a:schemeClr val="bg1"/>
                </a:solidFill>
              </a:rPr>
              <a:t>S- 2</a:t>
            </a:r>
          </a:p>
        </p:txBody>
      </p:sp>
      <p:pic>
        <p:nvPicPr>
          <p:cNvPr id="15" name="Graphique 14" descr="Livre fermé contour">
            <a:extLst>
              <a:ext uri="{FF2B5EF4-FFF2-40B4-BE49-F238E27FC236}">
                <a16:creationId xmlns:a16="http://schemas.microsoft.com/office/drawing/2014/main" id="{31D4F409-2FDD-2786-16C4-9EDC5248A6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349" y="3038302"/>
            <a:ext cx="914400" cy="914400"/>
          </a:xfrm>
          <a:prstGeom prst="rect">
            <a:avLst/>
          </a:prstGeom>
        </p:spPr>
      </p:pic>
      <p:cxnSp>
        <p:nvCxnSpPr>
          <p:cNvPr id="17" name="Connecteur droit avec flèche 16">
            <a:extLst>
              <a:ext uri="{FF2B5EF4-FFF2-40B4-BE49-F238E27FC236}">
                <a16:creationId xmlns:a16="http://schemas.microsoft.com/office/drawing/2014/main" id="{1624B364-1FFA-7C2F-CE8B-B971DB4096B3}"/>
              </a:ext>
            </a:extLst>
          </p:cNvPr>
          <p:cNvCxnSpPr>
            <a:cxnSpLocks/>
            <a:endCxn id="15" idx="0"/>
          </p:cNvCxnSpPr>
          <p:nvPr/>
        </p:nvCxnSpPr>
        <p:spPr bwMode="gray">
          <a:xfrm>
            <a:off x="1183549" y="2099334"/>
            <a:ext cx="0" cy="938968"/>
          </a:xfrm>
          <a:prstGeom prst="straightConnector1">
            <a:avLst/>
          </a:prstGeom>
          <a:ln w="9525" cap="flat">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DC2D95B-A1A6-63CD-41EC-427568BE8EAD}"/>
              </a:ext>
            </a:extLst>
          </p:cNvPr>
          <p:cNvSpPr txBox="1"/>
          <p:nvPr/>
        </p:nvSpPr>
        <p:spPr bwMode="gray">
          <a:xfrm>
            <a:off x="599771" y="3952702"/>
            <a:ext cx="1167554" cy="288147"/>
          </a:xfrm>
          <a:prstGeom prst="rect">
            <a:avLst/>
          </a:prstGeom>
          <a:noFill/>
        </p:spPr>
        <p:txBody>
          <a:bodyPr wrap="none" lIns="36000" tIns="36000" rIns="36000" bIns="36000" rtlCol="0">
            <a:spAutoFit/>
          </a:bodyPr>
          <a:lstStyle/>
          <a:p>
            <a:pPr marL="0" indent="0" algn="ctr">
              <a:buNone/>
            </a:pPr>
            <a:r>
              <a:rPr lang="fr-FR" sz="1400" dirty="0">
                <a:solidFill>
                  <a:schemeClr val="bg1"/>
                </a:solidFill>
              </a:rPr>
              <a:t>Fiche mission</a:t>
            </a:r>
          </a:p>
        </p:txBody>
      </p:sp>
      <p:pic>
        <p:nvPicPr>
          <p:cNvPr id="20" name="Graphique 19" descr="Horloge contour">
            <a:extLst>
              <a:ext uri="{FF2B5EF4-FFF2-40B4-BE49-F238E27FC236}">
                <a16:creationId xmlns:a16="http://schemas.microsoft.com/office/drawing/2014/main" id="{0A8A62FA-5433-6E3D-22C7-1609CD52D4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61360" y="3038302"/>
            <a:ext cx="914400" cy="914400"/>
          </a:xfrm>
          <a:prstGeom prst="rect">
            <a:avLst/>
          </a:prstGeom>
        </p:spPr>
      </p:pic>
      <p:cxnSp>
        <p:nvCxnSpPr>
          <p:cNvPr id="21" name="Connecteur droit avec flèche 20">
            <a:extLst>
              <a:ext uri="{FF2B5EF4-FFF2-40B4-BE49-F238E27FC236}">
                <a16:creationId xmlns:a16="http://schemas.microsoft.com/office/drawing/2014/main" id="{919CD012-7FA1-788C-4986-F1BA575F9D70}"/>
              </a:ext>
            </a:extLst>
          </p:cNvPr>
          <p:cNvCxnSpPr>
            <a:cxnSpLocks/>
            <a:endCxn id="20" idx="1"/>
          </p:cNvCxnSpPr>
          <p:nvPr/>
        </p:nvCxnSpPr>
        <p:spPr bwMode="gray">
          <a:xfrm>
            <a:off x="1554480" y="3495502"/>
            <a:ext cx="1706880" cy="0"/>
          </a:xfrm>
          <a:prstGeom prst="straightConnector1">
            <a:avLst/>
          </a:prstGeom>
          <a:ln w="9525" cap="flat">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E03FF946-901C-C5DC-6EA1-266BE8D0F4E6}"/>
              </a:ext>
            </a:extLst>
          </p:cNvPr>
          <p:cNvSpPr txBox="1"/>
          <p:nvPr/>
        </p:nvSpPr>
        <p:spPr bwMode="gray">
          <a:xfrm>
            <a:off x="3125165" y="3952702"/>
            <a:ext cx="1186790" cy="288147"/>
          </a:xfrm>
          <a:prstGeom prst="rect">
            <a:avLst/>
          </a:prstGeom>
          <a:noFill/>
        </p:spPr>
        <p:txBody>
          <a:bodyPr wrap="none" lIns="36000" tIns="36000" rIns="36000" bIns="36000" rtlCol="0">
            <a:spAutoFit/>
          </a:bodyPr>
          <a:lstStyle/>
          <a:p>
            <a:pPr marL="0" indent="0" algn="ctr">
              <a:buNone/>
            </a:pPr>
            <a:r>
              <a:rPr lang="fr-FR" sz="1400" dirty="0">
                <a:solidFill>
                  <a:schemeClr val="bg1"/>
                </a:solidFill>
              </a:rPr>
              <a:t>Démarrage IP</a:t>
            </a:r>
          </a:p>
        </p:txBody>
      </p:sp>
      <p:pic>
        <p:nvPicPr>
          <p:cNvPr id="30" name="Graphique 29" descr="Enseignant avec un remplissage uni">
            <a:extLst>
              <a:ext uri="{FF2B5EF4-FFF2-40B4-BE49-F238E27FC236}">
                <a16:creationId xmlns:a16="http://schemas.microsoft.com/office/drawing/2014/main" id="{71519DA5-F7F7-9C9A-7B90-2007FA4FB3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3038302"/>
            <a:ext cx="914400" cy="914400"/>
          </a:xfrm>
          <a:prstGeom prst="rect">
            <a:avLst/>
          </a:prstGeom>
        </p:spPr>
      </p:pic>
      <p:cxnSp>
        <p:nvCxnSpPr>
          <p:cNvPr id="32" name="Connecteur droit avec flèche 31">
            <a:extLst>
              <a:ext uri="{FF2B5EF4-FFF2-40B4-BE49-F238E27FC236}">
                <a16:creationId xmlns:a16="http://schemas.microsoft.com/office/drawing/2014/main" id="{A7781000-6AFF-D83B-A2F3-4598D9CB35E3}"/>
              </a:ext>
            </a:extLst>
          </p:cNvPr>
          <p:cNvCxnSpPr/>
          <p:nvPr/>
        </p:nvCxnSpPr>
        <p:spPr bwMode="gray">
          <a:xfrm>
            <a:off x="4175760" y="3495502"/>
            <a:ext cx="1463040" cy="0"/>
          </a:xfrm>
          <a:prstGeom prst="straightConnector1">
            <a:avLst/>
          </a:prstGeom>
          <a:ln w="9525" cap="flat">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355707F7-2469-C20B-0252-84FC6DB2FF92}"/>
              </a:ext>
            </a:extLst>
          </p:cNvPr>
          <p:cNvSpPr txBox="1"/>
          <p:nvPr/>
        </p:nvSpPr>
        <p:spPr bwMode="gray">
          <a:xfrm>
            <a:off x="4652985" y="3952702"/>
            <a:ext cx="2886037" cy="1026810"/>
          </a:xfrm>
          <a:prstGeom prst="rect">
            <a:avLst/>
          </a:prstGeom>
          <a:noFill/>
        </p:spPr>
        <p:txBody>
          <a:bodyPr wrap="none" lIns="36000" tIns="36000" rIns="36000" bIns="36000" rtlCol="0">
            <a:spAutoFit/>
          </a:bodyPr>
          <a:lstStyle/>
          <a:p>
            <a:pPr marL="0" indent="0" algn="ctr">
              <a:buNone/>
            </a:pPr>
            <a:r>
              <a:rPr lang="fr-FR" sz="1400" b="0" i="0" dirty="0">
                <a:solidFill>
                  <a:schemeClr val="bg1"/>
                </a:solidFill>
                <a:effectLst/>
                <a:latin typeface="Segoe UI" panose="020B0502040204020203" pitchFamily="34" charset="0"/>
              </a:rPr>
              <a:t>Présentation de la mission réalisée :</a:t>
            </a:r>
          </a:p>
          <a:p>
            <a:pPr marL="0" indent="0" algn="ctr">
              <a:buNone/>
            </a:pPr>
            <a:r>
              <a:rPr lang="fr-FR" sz="1400" b="0" i="0" dirty="0">
                <a:solidFill>
                  <a:schemeClr val="bg1"/>
                </a:solidFill>
                <a:effectLst/>
                <a:latin typeface="Segoe UI" panose="020B0502040204020203" pitchFamily="34" charset="0"/>
              </a:rPr>
              <a:t>réussite, difficultés, </a:t>
            </a:r>
          </a:p>
          <a:p>
            <a:pPr marL="0" indent="0" algn="ctr">
              <a:buNone/>
            </a:pPr>
            <a:r>
              <a:rPr lang="fr-FR" sz="1400" b="0" i="0" dirty="0">
                <a:solidFill>
                  <a:schemeClr val="bg1"/>
                </a:solidFill>
                <a:effectLst/>
                <a:latin typeface="Segoe UI" panose="020B0502040204020203" pitchFamily="34" charset="0"/>
              </a:rPr>
              <a:t>technologies, méthodologies…</a:t>
            </a:r>
            <a:endParaRPr lang="fr-FR" sz="1400" dirty="0">
              <a:solidFill>
                <a:schemeClr val="bg1"/>
              </a:solidFill>
            </a:endParaRPr>
          </a:p>
        </p:txBody>
      </p:sp>
      <p:cxnSp>
        <p:nvCxnSpPr>
          <p:cNvPr id="35" name="Connecteur droit avec flèche 34">
            <a:extLst>
              <a:ext uri="{FF2B5EF4-FFF2-40B4-BE49-F238E27FC236}">
                <a16:creationId xmlns:a16="http://schemas.microsoft.com/office/drawing/2014/main" id="{51B46244-ED66-0DC5-BCE3-10B154B62967}"/>
              </a:ext>
            </a:extLst>
          </p:cNvPr>
          <p:cNvCxnSpPr>
            <a:cxnSpLocks/>
          </p:cNvCxnSpPr>
          <p:nvPr/>
        </p:nvCxnSpPr>
        <p:spPr bwMode="gray">
          <a:xfrm flipV="1">
            <a:off x="1554480" y="1379913"/>
            <a:ext cx="1895302" cy="1658389"/>
          </a:xfrm>
          <a:prstGeom prst="straightConnector1">
            <a:avLst/>
          </a:prstGeom>
          <a:ln w="9525" cap="flat">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8" name="Graphique 37" descr="Boîte à archives contour">
            <a:extLst>
              <a:ext uri="{FF2B5EF4-FFF2-40B4-BE49-F238E27FC236}">
                <a16:creationId xmlns:a16="http://schemas.microsoft.com/office/drawing/2014/main" id="{74546AAF-8166-0A36-6B4A-21D5CD0119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49782" y="922713"/>
            <a:ext cx="914400" cy="914400"/>
          </a:xfrm>
          <a:prstGeom prst="rect">
            <a:avLst/>
          </a:prstGeom>
        </p:spPr>
      </p:pic>
      <p:sp>
        <p:nvSpPr>
          <p:cNvPr id="39" name="ZoneTexte 38">
            <a:extLst>
              <a:ext uri="{FF2B5EF4-FFF2-40B4-BE49-F238E27FC236}">
                <a16:creationId xmlns:a16="http://schemas.microsoft.com/office/drawing/2014/main" id="{ADBDC095-BFF4-AD6A-4633-16F91FB32783}"/>
              </a:ext>
            </a:extLst>
          </p:cNvPr>
          <p:cNvSpPr txBox="1"/>
          <p:nvPr/>
        </p:nvSpPr>
        <p:spPr bwMode="gray">
          <a:xfrm>
            <a:off x="3178262" y="634566"/>
            <a:ext cx="1457441" cy="288147"/>
          </a:xfrm>
          <a:prstGeom prst="rect">
            <a:avLst/>
          </a:prstGeom>
          <a:noFill/>
        </p:spPr>
        <p:txBody>
          <a:bodyPr wrap="none" lIns="36000" tIns="36000" rIns="36000" bIns="36000" rtlCol="0">
            <a:spAutoFit/>
          </a:bodyPr>
          <a:lstStyle/>
          <a:p>
            <a:pPr marL="0" indent="0" algn="ctr">
              <a:buNone/>
            </a:pPr>
            <a:r>
              <a:rPr lang="fr-FR" sz="1400" dirty="0">
                <a:solidFill>
                  <a:schemeClr val="bg1"/>
                </a:solidFill>
              </a:rPr>
              <a:t>Données Akkodis</a:t>
            </a:r>
          </a:p>
        </p:txBody>
      </p:sp>
      <p:cxnSp>
        <p:nvCxnSpPr>
          <p:cNvPr id="40" name="Connecteur droit avec flèche 39">
            <a:extLst>
              <a:ext uri="{FF2B5EF4-FFF2-40B4-BE49-F238E27FC236}">
                <a16:creationId xmlns:a16="http://schemas.microsoft.com/office/drawing/2014/main" id="{DA9534B1-1E3E-8770-DA27-A7815540FBEA}"/>
              </a:ext>
            </a:extLst>
          </p:cNvPr>
          <p:cNvCxnSpPr/>
          <p:nvPr/>
        </p:nvCxnSpPr>
        <p:spPr bwMode="gray">
          <a:xfrm>
            <a:off x="4311955" y="1379913"/>
            <a:ext cx="1463040" cy="0"/>
          </a:xfrm>
          <a:prstGeom prst="straightConnector1">
            <a:avLst/>
          </a:prstGeom>
          <a:ln w="9525" cap="flat">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2" name="Graphique 41" descr="Engrenage contour">
            <a:extLst>
              <a:ext uri="{FF2B5EF4-FFF2-40B4-BE49-F238E27FC236}">
                <a16:creationId xmlns:a16="http://schemas.microsoft.com/office/drawing/2014/main" id="{3CE7451F-B049-9C01-FDC4-5A7E9B4C5A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74995" y="922713"/>
            <a:ext cx="914400" cy="914400"/>
          </a:xfrm>
          <a:prstGeom prst="rect">
            <a:avLst/>
          </a:prstGeom>
        </p:spPr>
      </p:pic>
      <p:sp>
        <p:nvSpPr>
          <p:cNvPr id="43" name="ZoneTexte 42">
            <a:extLst>
              <a:ext uri="{FF2B5EF4-FFF2-40B4-BE49-F238E27FC236}">
                <a16:creationId xmlns:a16="http://schemas.microsoft.com/office/drawing/2014/main" id="{FD9E5AB2-E8B6-329F-10CB-BC4EC74E04F4}"/>
              </a:ext>
            </a:extLst>
          </p:cNvPr>
          <p:cNvSpPr txBox="1"/>
          <p:nvPr/>
        </p:nvSpPr>
        <p:spPr bwMode="gray">
          <a:xfrm>
            <a:off x="5384726" y="629731"/>
            <a:ext cx="1694943" cy="288147"/>
          </a:xfrm>
          <a:prstGeom prst="rect">
            <a:avLst/>
          </a:prstGeom>
          <a:noFill/>
        </p:spPr>
        <p:txBody>
          <a:bodyPr wrap="none" lIns="36000" tIns="36000" rIns="36000" bIns="36000" rtlCol="0">
            <a:spAutoFit/>
          </a:bodyPr>
          <a:lstStyle/>
          <a:p>
            <a:pPr marL="0" indent="0" algn="ctr">
              <a:buNone/>
            </a:pPr>
            <a:r>
              <a:rPr lang="fr-FR" sz="1400" dirty="0">
                <a:solidFill>
                  <a:schemeClr val="bg1"/>
                </a:solidFill>
              </a:rPr>
              <a:t>Outil interne akkodis</a:t>
            </a:r>
          </a:p>
        </p:txBody>
      </p:sp>
      <p:cxnSp>
        <p:nvCxnSpPr>
          <p:cNvPr id="44" name="Connecteur droit avec flèche 43">
            <a:extLst>
              <a:ext uri="{FF2B5EF4-FFF2-40B4-BE49-F238E27FC236}">
                <a16:creationId xmlns:a16="http://schemas.microsoft.com/office/drawing/2014/main" id="{4637EA4A-81CC-6F93-A4C0-969065D79577}"/>
              </a:ext>
            </a:extLst>
          </p:cNvPr>
          <p:cNvCxnSpPr/>
          <p:nvPr/>
        </p:nvCxnSpPr>
        <p:spPr bwMode="gray">
          <a:xfrm>
            <a:off x="6689395" y="1379913"/>
            <a:ext cx="1463040" cy="0"/>
          </a:xfrm>
          <a:prstGeom prst="straightConnector1">
            <a:avLst/>
          </a:prstGeom>
          <a:ln w="9525" cap="flat">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548659A-6C95-E5E8-615C-4F24AE503F2A}"/>
              </a:ext>
            </a:extLst>
          </p:cNvPr>
          <p:cNvSpPr/>
          <p:nvPr/>
        </p:nvSpPr>
        <p:spPr bwMode="gray">
          <a:xfrm>
            <a:off x="8337924" y="629731"/>
            <a:ext cx="3568600" cy="6075729"/>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77800" lvl="1" indent="0">
              <a:buNone/>
            </a:pPr>
            <a:endParaRPr lang="fr-FR" b="0" i="0">
              <a:solidFill>
                <a:srgbClr val="323130"/>
              </a:solidFill>
              <a:effectLst/>
              <a:latin typeface="Segoe UI" panose="020B0502040204020203" pitchFamily="34" charset="0"/>
            </a:endParaRPr>
          </a:p>
          <a:p>
            <a:pPr marL="177800" lvl="1" indent="0">
              <a:buNone/>
            </a:pPr>
            <a:r>
              <a:rPr lang="fr-FR" b="0" i="0" dirty="0">
                <a:solidFill>
                  <a:srgbClr val="323130"/>
                </a:solidFill>
                <a:effectLst/>
                <a:latin typeface="Segoe UI" panose="020B0502040204020203" pitchFamily="34" charset="0"/>
              </a:rPr>
              <a:t>Possibilité d'effectuer des recherches par type de poste, par client, et autres.</a:t>
            </a:r>
            <a:endParaRPr lang="fr-FR" dirty="0">
              <a:solidFill>
                <a:schemeClr val="tx1"/>
              </a:solidFill>
            </a:endParaRPr>
          </a:p>
          <a:p>
            <a:pPr marL="177800" lvl="1" indent="0">
              <a:buNone/>
            </a:pPr>
            <a:endParaRPr lang="fr-FR" b="0" i="0" dirty="0">
              <a:solidFill>
                <a:srgbClr val="323130"/>
              </a:solidFill>
              <a:effectLst/>
              <a:latin typeface="Segoe UI" panose="020B0502040204020203" pitchFamily="34" charset="0"/>
            </a:endParaRPr>
          </a:p>
          <a:p>
            <a:pPr marL="177800" lvl="1" indent="0">
              <a:buNone/>
            </a:pPr>
            <a:r>
              <a:rPr lang="fr-FR" b="0" i="0" dirty="0">
                <a:solidFill>
                  <a:srgbClr val="323130"/>
                </a:solidFill>
                <a:effectLst/>
                <a:latin typeface="Segoe UI" panose="020B0502040204020203" pitchFamily="34" charset="0"/>
              </a:rPr>
              <a:t>L’utilité est de savoir, par exemple, pour un poste de PO chez Auchan, en quoi consiste le poste sur le terrain grâce aux retours des consultants effectués lors de leur fin de mission. Mais aussi de voir la différence</a:t>
            </a:r>
            <a:r>
              <a:rPr lang="fr-FR" dirty="0">
                <a:solidFill>
                  <a:srgbClr val="323130"/>
                </a:solidFill>
                <a:latin typeface="Segoe UI" panose="020B0502040204020203" pitchFamily="34" charset="0"/>
              </a:rPr>
              <a:t> chez un autre client.</a:t>
            </a:r>
            <a:endParaRPr lang="fr-FR" b="0" i="0" dirty="0">
              <a:solidFill>
                <a:srgbClr val="323130"/>
              </a:solidFill>
              <a:effectLst/>
              <a:latin typeface="Segoe UI" panose="020B0502040204020203" pitchFamily="34" charset="0"/>
            </a:endParaRPr>
          </a:p>
          <a:p>
            <a:pPr marL="177800" lvl="1" indent="0">
              <a:buNone/>
            </a:pPr>
            <a:endParaRPr lang="fr-FR" b="0" i="0" dirty="0">
              <a:solidFill>
                <a:srgbClr val="323130"/>
              </a:solidFill>
              <a:effectLst/>
              <a:latin typeface="Segoe UI" panose="020B0502040204020203" pitchFamily="34" charset="0"/>
            </a:endParaRPr>
          </a:p>
          <a:p>
            <a:pPr marL="177800" lvl="1" indent="0">
              <a:buNone/>
            </a:pPr>
            <a:r>
              <a:rPr lang="fr-FR" b="0" i="0" dirty="0">
                <a:solidFill>
                  <a:srgbClr val="323130"/>
                </a:solidFill>
                <a:effectLst/>
                <a:latin typeface="Segoe UI" panose="020B0502040204020203" pitchFamily="34" charset="0"/>
              </a:rPr>
              <a:t>Cela permettrait également au BM et au RM de comprendre facilement les enjeux d’une mission et/ou d’un client, ainsi que les actions réalisées en alignement (ou pas) avec l’A.O. ou les missions recherchées avant la mission.</a:t>
            </a:r>
          </a:p>
          <a:p>
            <a:pPr marL="177800" lvl="1" indent="0">
              <a:buNone/>
            </a:pPr>
            <a:endParaRPr lang="fr-FR" dirty="0">
              <a:solidFill>
                <a:srgbClr val="323130"/>
              </a:solidFill>
              <a:latin typeface="Segoe UI" panose="020B0502040204020203" pitchFamily="34" charset="0"/>
            </a:endParaRPr>
          </a:p>
          <a:p>
            <a:pPr marL="177800" lvl="1" indent="0">
              <a:buNone/>
            </a:pPr>
            <a:r>
              <a:rPr lang="fr-FR" b="0" i="0" dirty="0">
                <a:solidFill>
                  <a:srgbClr val="323130"/>
                </a:solidFill>
                <a:effectLst/>
                <a:latin typeface="Segoe UI" panose="020B0502040204020203" pitchFamily="34" charset="0"/>
              </a:rPr>
              <a:t>Cela pourrait aussi être un moyen de récupérer des contacts potentiels du consultant sur la mission réalisée.</a:t>
            </a:r>
            <a:endParaRPr lang="fr-FR" dirty="0">
              <a:solidFill>
                <a:schemeClr val="tx1"/>
              </a:solidFill>
            </a:endParaRPr>
          </a:p>
        </p:txBody>
      </p:sp>
      <p:sp>
        <p:nvSpPr>
          <p:cNvPr id="46" name="Rectangle 45">
            <a:extLst>
              <a:ext uri="{FF2B5EF4-FFF2-40B4-BE49-F238E27FC236}">
                <a16:creationId xmlns:a16="http://schemas.microsoft.com/office/drawing/2014/main" id="{11E340BC-5319-D502-8EC7-E3ACD4F08730}"/>
              </a:ext>
            </a:extLst>
          </p:cNvPr>
          <p:cNvSpPr/>
          <p:nvPr/>
        </p:nvSpPr>
        <p:spPr bwMode="gray">
          <a:xfrm>
            <a:off x="162724" y="6159731"/>
            <a:ext cx="8125322" cy="545730"/>
          </a:xfrm>
          <a:prstGeom prst="rect">
            <a:avLst/>
          </a:prstGeom>
          <a:solidFill>
            <a:srgbClr val="C00000"/>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77800" lvl="1" indent="0">
              <a:buNone/>
            </a:pPr>
            <a:r>
              <a:rPr lang="fr-FR" dirty="0">
                <a:solidFill>
                  <a:schemeClr val="bg1"/>
                </a:solidFill>
              </a:rPr>
              <a:t>Aujourd’hui, aucune solution similaire n'existe chez Akkodis : Lille, Paris, Lyon, Montpellier, Normandie, Metz, Grand Est, Nouvelle-Aquitaine, …</a:t>
            </a:r>
          </a:p>
        </p:txBody>
      </p:sp>
    </p:spTree>
    <p:extLst>
      <p:ext uri="{BB962C8B-B14F-4D97-AF65-F5344CB8AC3E}">
        <p14:creationId xmlns:p14="http://schemas.microsoft.com/office/powerpoint/2010/main" val="293832580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8363.0"/>
  <p:tag name="AS_RELEASE_DATE" val="2018.09.12"/>
  <p:tag name="AS_TITLE" val="Aspose.Slides for .NET 4.0"/>
  <p:tag name="AS_VERSION" val="18.9"/>
  <p:tag name="BTFPCOLUMNGUIDE" val="Bain"/>
  <p:tag name="MEKKOFORMATS" val="&lt;MekkoFormats&gt;&lt;NumberFormat DecimalSeparator=&quot;,&quot; ThousandSeparator=&quot;.&quot; NegativeNumberFormat=&quot;1&quot; /&gt;&lt;Font&gt;&lt;Output_Font_Name Default=&quot;Arial&quot; UsePPTTheme=&quot;True&quot; /&gt;&lt;/Font&gt;&lt;DateFormat CultureID=&quot;2057&quot; FormatString=&quot;M/d/yyyy&quot; /&gt;&lt;/MekkoFormats&gt;"/>
  <p:tag name="OFFICE" val="Zurich"/>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S_UNIQUEID" val="59351"/>
</p:tagLst>
</file>

<file path=ppt/tags/tag24.xml><?xml version="1.0" encoding="utf-8"?>
<p:tagLst xmlns:a="http://schemas.openxmlformats.org/drawingml/2006/main" xmlns:r="http://schemas.openxmlformats.org/officeDocument/2006/relationships" xmlns:p="http://schemas.openxmlformats.org/presentationml/2006/main">
  <p:tag name="AS_UNIQUEID" val="59353"/>
</p:tagLst>
</file>

<file path=ppt/tags/tag25.xml><?xml version="1.0" encoding="utf-8"?>
<p:tagLst xmlns:a="http://schemas.openxmlformats.org/drawingml/2006/main" xmlns:r="http://schemas.openxmlformats.org/officeDocument/2006/relationships" xmlns:p="http://schemas.openxmlformats.org/presentationml/2006/main">
  <p:tag name="AS_UNIQUEID" val="59354"/>
</p:tagLst>
</file>

<file path=ppt/tags/tag2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S_UNIQUEID" val="59351"/>
</p:tagLst>
</file>

<file path=ppt/tags/tag4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59353"/>
</p:tagLst>
</file>

<file path=ppt/tags/tag5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S_UNIQUEID" val="59354"/>
</p:tagLst>
</file>

<file path=ppt/tags/tag6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7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AS_UNIQUEID" val="59351"/>
</p:tagLst>
</file>

<file path=ppt/tags/tag85.xml><?xml version="1.0" encoding="utf-8"?>
<p:tagLst xmlns:a="http://schemas.openxmlformats.org/drawingml/2006/main" xmlns:r="http://schemas.openxmlformats.org/officeDocument/2006/relationships" xmlns:p="http://schemas.openxmlformats.org/presentationml/2006/main">
  <p:tag name="AS_UNIQUEID" val="59353"/>
</p:tagLst>
</file>

<file path=ppt/tags/tag86.xml><?xml version="1.0" encoding="utf-8"?>
<p:tagLst xmlns:a="http://schemas.openxmlformats.org/drawingml/2006/main" xmlns:r="http://schemas.openxmlformats.org/officeDocument/2006/relationships" xmlns:p="http://schemas.openxmlformats.org/presentationml/2006/main">
  <p:tag name="AS_UNIQUEID" val="59354"/>
</p:tagLst>
</file>

<file path=ppt/tags/tag87.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9.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AS_UNIQUEID" val="59362"/>
</p:tagLst>
</file>

<file path=ppt/tags/tag92.xml><?xml version="1.0" encoding="utf-8"?>
<p:tagLst xmlns:a="http://schemas.openxmlformats.org/drawingml/2006/main" xmlns:r="http://schemas.openxmlformats.org/officeDocument/2006/relationships" xmlns:p="http://schemas.openxmlformats.org/presentationml/2006/main">
  <p:tag name="AS_UNIQUEID" val="59363"/>
</p:tagLst>
</file>

<file path=ppt/tags/tag93.xml><?xml version="1.0" encoding="utf-8"?>
<p:tagLst xmlns:a="http://schemas.openxmlformats.org/drawingml/2006/main" xmlns:r="http://schemas.openxmlformats.org/officeDocument/2006/relationships" xmlns:p="http://schemas.openxmlformats.org/presentationml/2006/main">
  <p:tag name="AS_UNIQUEID" val="59364"/>
</p:tagLst>
</file>

<file path=ppt/tags/tag94.xml><?xml version="1.0" encoding="utf-8"?>
<p:tagLst xmlns:a="http://schemas.openxmlformats.org/drawingml/2006/main" xmlns:r="http://schemas.openxmlformats.org/officeDocument/2006/relationships" xmlns:p="http://schemas.openxmlformats.org/presentationml/2006/main">
  <p:tag name="AS_UNIQUEID" val="59365"/>
</p:tagLst>
</file>

<file path=ppt/tags/tag95.xml><?xml version="1.0" encoding="utf-8"?>
<p:tagLst xmlns:a="http://schemas.openxmlformats.org/drawingml/2006/main" xmlns:r="http://schemas.openxmlformats.org/officeDocument/2006/relationships" xmlns:p="http://schemas.openxmlformats.org/presentationml/2006/main">
  <p:tag name="AS_UNIQUEID" val="59366"/>
</p:tagLst>
</file>

<file path=ppt/tags/tag96.xml><?xml version="1.0" encoding="utf-8"?>
<p:tagLst xmlns:a="http://schemas.openxmlformats.org/drawingml/2006/main" xmlns:r="http://schemas.openxmlformats.org/officeDocument/2006/relationships" xmlns:p="http://schemas.openxmlformats.org/presentationml/2006/main">
  <p:tag name="AS_UNIQUEID" val="59367"/>
</p:tagLst>
</file>

<file path=ppt/theme/theme1.xml><?xml version="1.0" encoding="utf-8"?>
<a:theme xmlns:a="http://schemas.openxmlformats.org/drawingml/2006/main" name="Akkodis Title Slides">
  <a:themeElements>
    <a:clrScheme name="Akkodis 3">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Z5RE_16.9_SampleFile_vF.pptx" id="{91C5FECB-731B-4237-81EB-DB5E757377E6}" vid="{758C4D5D-C3E2-4A1A-9047-65C2CB5168F4}"/>
    </a:ext>
  </a:extLst>
</a:theme>
</file>

<file path=ppt/theme/theme2.xml><?xml version="1.0" encoding="utf-8"?>
<a:theme xmlns:a="http://schemas.openxmlformats.org/drawingml/2006/main" name="1_Akkodis Content Slides">
  <a:themeElements>
    <a:clrScheme name="Akkodis 3">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Z5RE_16.9_SampleFile_vF.pptx" id="{91C5FECB-731B-4237-81EB-DB5E757377E6}" vid="{758C4D5D-C3E2-4A1A-9047-65C2CB5168F4}"/>
    </a:ext>
  </a:extLst>
</a:theme>
</file>

<file path=ppt/theme/theme3.xml><?xml version="1.0" encoding="utf-8"?>
<a:theme xmlns:a="http://schemas.openxmlformats.org/drawingml/2006/main" name="Akkodis Thank you">
  <a:themeElements>
    <a:clrScheme name="Akkodis 3">
      <a:dk1>
        <a:srgbClr val="001F33"/>
      </a:dk1>
      <a:lt1>
        <a:srgbClr val="FFFFFF"/>
      </a:lt1>
      <a:dk2>
        <a:srgbClr val="FFB81C"/>
      </a:dk2>
      <a:lt2>
        <a:srgbClr val="00FFFF"/>
      </a:lt2>
      <a:accent1>
        <a:srgbClr val="001F33"/>
      </a:accent1>
      <a:accent2>
        <a:srgbClr val="FFB81C"/>
      </a:accent2>
      <a:accent3>
        <a:srgbClr val="FFFFFF"/>
      </a:accent3>
      <a:accent4>
        <a:srgbClr val="001F32"/>
      </a:accent4>
      <a:accent5>
        <a:srgbClr val="00FFFF"/>
      </a:accent5>
      <a:accent6>
        <a:srgbClr val="FBB800"/>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Z5RE_16.9_SampleFile_vF.pptx" id="{91C5FECB-731B-4237-81EB-DB5E757377E6}" vid="{758C4D5D-C3E2-4A1A-9047-65C2CB5168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9E40AC3BDC7A4CAADE00B5F8A41842" ma:contentTypeVersion="12" ma:contentTypeDescription="Crée un document." ma:contentTypeScope="" ma:versionID="3c124b83e7319c098912d5d66f9816d5">
  <xsd:schema xmlns:xsd="http://www.w3.org/2001/XMLSchema" xmlns:xs="http://www.w3.org/2001/XMLSchema" xmlns:p="http://schemas.microsoft.com/office/2006/metadata/properties" xmlns:ns1="http://schemas.microsoft.com/sharepoint/v3" xmlns:ns2="f21aba7b-714c-4ff3-806b-4d0ede75d62b" xmlns:ns3="0ca62552-3ee4-47f9-aa06-08c60f636ab9" targetNamespace="http://schemas.microsoft.com/office/2006/metadata/properties" ma:root="true" ma:fieldsID="cd2ab135bbc68f3338643d24d0397730" ns1:_="" ns2:_="" ns3:_="">
    <xsd:import namespace="http://schemas.microsoft.com/sharepoint/v3"/>
    <xsd:import namespace="f21aba7b-714c-4ff3-806b-4d0ede75d62b"/>
    <xsd:import namespace="0ca62552-3ee4-47f9-aa06-08c60f636ab9"/>
    <xsd:element name="properties">
      <xsd:complexType>
        <xsd:sequence>
          <xsd:element name="documentManagement">
            <xsd:complexType>
              <xsd:all>
                <xsd:element ref="ns1:PublishingStartDate" minOccurs="0"/>
                <xsd:element ref="ns1:PublishingExpirationDate" minOccurs="0"/>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21aba7b-714c-4ff3-806b-4d0ede75d62b"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bcd0dac3-d1e3-4d10-b792-dafe9ebe9e12"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a62552-3ee4-47f9-aa06-08c60f636ab9" elementFormDefault="qualified">
    <xsd:import namespace="http://schemas.microsoft.com/office/2006/documentManagement/types"/>
    <xsd:import namespace="http://schemas.microsoft.com/office/infopath/2007/PartnerControls"/>
    <xsd:element name="TaxCatchAll" ma:index="12" nillable="true" ma:displayName="Colonne Attraper tout de Taxonomie" ma:hidden="true" ma:list="{46fecf3c-24ef-4bbf-a4a5-c451baf3735d}" ma:internalName="TaxCatchAll" ma:showField="CatchAllData" ma:web="0ca62552-3ee4-47f9-aa06-08c60f636a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ca62552-3ee4-47f9-aa06-08c60f636ab9" xsi:nil="true"/>
    <PublishingExpirationDate xmlns="http://schemas.microsoft.com/sharepoint/v3" xsi:nil="true"/>
    <PublishingStartDate xmlns="http://schemas.microsoft.com/sharepoint/v3" xsi:nil="true"/>
    <lcf76f155ced4ddcb4097134ff3c332f xmlns="f21aba7b-714c-4ff3-806b-4d0ede75d62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75C2BF-3505-4C1E-8CFB-A5BD9C36CE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1aba7b-714c-4ff3-806b-4d0ede75d62b"/>
    <ds:schemaRef ds:uri="0ca62552-3ee4-47f9-aa06-08c60f636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721018-8EAC-4CFC-85DA-36590C7951A4}">
  <ds:schemaRefs>
    <ds:schemaRef ds:uri="http://purl.org/dc/elements/1.1/"/>
    <ds:schemaRef ds:uri="8310c204-2fdf-4a37-8e37-6f7206e13768"/>
    <ds:schemaRef ds:uri="http://purl.org/dc/dcmitype/"/>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84a01482-4190-44e8-b92f-05c177da99c3"/>
    <ds:schemaRef ds:uri="http://purl.org/dc/terms/"/>
    <ds:schemaRef ds:uri="0ca62552-3ee4-47f9-aa06-08c60f636ab9"/>
    <ds:schemaRef ds:uri="http://schemas.microsoft.com/sharepoint/v3"/>
    <ds:schemaRef ds:uri="f21aba7b-714c-4ff3-806b-4d0ede75d62b"/>
  </ds:schemaRefs>
</ds:datastoreItem>
</file>

<file path=customXml/itemProps3.xml><?xml version="1.0" encoding="utf-8"?>
<ds:datastoreItem xmlns:ds="http://schemas.openxmlformats.org/officeDocument/2006/customXml" ds:itemID="{71C5364E-35E5-40DC-8DBA-4B5389050B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Z5RE_16.9</Template>
  <TotalTime>7603</TotalTime>
  <Words>467</Words>
  <Application>Microsoft Office PowerPoint</Application>
  <PresentationFormat>Grand écran</PresentationFormat>
  <Paragraphs>56</Paragraphs>
  <Slides>8</Slides>
  <Notes>0</Notes>
  <HiddenSlides>0</HiddenSlides>
  <MMClips>0</MMClips>
  <ScaleCrop>false</ScaleCrop>
  <HeadingPairs>
    <vt:vector size="4" baseType="variant">
      <vt:variant>
        <vt:lpstr>Thème</vt:lpstr>
      </vt:variant>
      <vt:variant>
        <vt:i4>3</vt:i4>
      </vt:variant>
      <vt:variant>
        <vt:lpstr>Titres des diapositives</vt:lpstr>
      </vt:variant>
      <vt:variant>
        <vt:i4>8</vt:i4>
      </vt:variant>
    </vt:vector>
  </HeadingPairs>
  <TitlesOfParts>
    <vt:vector size="11" baseType="lpstr">
      <vt:lpstr>Akkodis Title Slides</vt:lpstr>
      <vt:lpstr>1_Akkodis Content Slides</vt:lpstr>
      <vt:lpstr>Akkodis Thank you</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Akkodis PPT Template v1 Oct22 DARK</dc:title>
  <dc:subject/>
  <dc:creator>Akkodis</dc:creator>
  <cp:keywords/>
  <dc:description/>
  <cp:lastModifiedBy>GUILLUY Thomas</cp:lastModifiedBy>
  <cp:revision>247</cp:revision>
  <dcterms:created xsi:type="dcterms:W3CDTF">2022-01-26T09:07:01Z</dcterms:created>
  <dcterms:modified xsi:type="dcterms:W3CDTF">2025-02-11T09:46:57Z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0x010100D49E40AC3BDC7A4CAADE00B5F8A41842</vt:lpwstr>
  </property>
  <property fmtid="{D5CDD505-2E9C-101B-9397-08002B2CF9AE}" pid="3" name="MediaServiceImageTags">
    <vt:lpwstr/>
  </property>
</Properties>
</file>